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60" r:id="rId4"/>
  </p:sldMasterIdLst>
  <p:notesMasterIdLst>
    <p:notesMasterId r:id="rId56"/>
  </p:notesMasterIdLst>
  <p:handoutMasterIdLst>
    <p:handoutMasterId r:id="rId57"/>
  </p:handoutMasterIdLst>
  <p:sldIdLst>
    <p:sldId id="256" r:id="rId5"/>
    <p:sldId id="437" r:id="rId6"/>
    <p:sldId id="279" r:id="rId7"/>
    <p:sldId id="377" r:id="rId8"/>
    <p:sldId id="390" r:id="rId9"/>
    <p:sldId id="376" r:id="rId10"/>
    <p:sldId id="419" r:id="rId11"/>
    <p:sldId id="434" r:id="rId12"/>
    <p:sldId id="394" r:id="rId13"/>
    <p:sldId id="395" r:id="rId14"/>
    <p:sldId id="396" r:id="rId15"/>
    <p:sldId id="397" r:id="rId16"/>
    <p:sldId id="406" r:id="rId17"/>
    <p:sldId id="409" r:id="rId18"/>
    <p:sldId id="410" r:id="rId19"/>
    <p:sldId id="412" r:id="rId20"/>
    <p:sldId id="385" r:id="rId21"/>
    <p:sldId id="415" r:id="rId22"/>
    <p:sldId id="387" r:id="rId23"/>
    <p:sldId id="432" r:id="rId24"/>
    <p:sldId id="384" r:id="rId25"/>
    <p:sldId id="379" r:id="rId26"/>
    <p:sldId id="380" r:id="rId27"/>
    <p:sldId id="386" r:id="rId28"/>
    <p:sldId id="383" r:id="rId29"/>
    <p:sldId id="420" r:id="rId30"/>
    <p:sldId id="416" r:id="rId31"/>
    <p:sldId id="369" r:id="rId32"/>
    <p:sldId id="438" r:id="rId33"/>
    <p:sldId id="405" r:id="rId34"/>
    <p:sldId id="378" r:id="rId35"/>
    <p:sldId id="433" r:id="rId36"/>
    <p:sldId id="392" r:id="rId37"/>
    <p:sldId id="400" r:id="rId38"/>
    <p:sldId id="439" r:id="rId39"/>
    <p:sldId id="365" r:id="rId40"/>
    <p:sldId id="368" r:id="rId41"/>
    <p:sldId id="399" r:id="rId42"/>
    <p:sldId id="367" r:id="rId43"/>
    <p:sldId id="402" r:id="rId44"/>
    <p:sldId id="407" r:id="rId45"/>
    <p:sldId id="436" r:id="rId46"/>
    <p:sldId id="425" r:id="rId47"/>
    <p:sldId id="426" r:id="rId48"/>
    <p:sldId id="429" r:id="rId49"/>
    <p:sldId id="430" r:id="rId50"/>
    <p:sldId id="427" r:id="rId51"/>
    <p:sldId id="403" r:id="rId52"/>
    <p:sldId id="401" r:id="rId53"/>
    <p:sldId id="424" r:id="rId54"/>
    <p:sldId id="435" r:id="rId55"/>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530" autoAdjust="0"/>
    <p:restoredTop sz="85442"/>
  </p:normalViewPr>
  <p:slideViewPr>
    <p:cSldViewPr snapToGrid="0" showGuides="1">
      <p:cViewPr varScale="1">
        <p:scale>
          <a:sx n="60" d="100"/>
          <a:sy n="60" d="100"/>
        </p:scale>
        <p:origin x="42" y="288"/>
      </p:cViewPr>
      <p:guideLst>
        <p:guide orient="horz" pos="2160"/>
        <p:guide pos="2880"/>
      </p:guideLst>
    </p:cSldViewPr>
  </p:slideViewPr>
  <p:notesTextViewPr>
    <p:cViewPr>
      <p:scale>
        <a:sx n="1" d="1"/>
        <a:sy n="1" d="1"/>
      </p:scale>
      <p:origin x="0" y="0"/>
    </p:cViewPr>
  </p:notesTextViewPr>
  <p:sorterViewPr>
    <p:cViewPr>
      <p:scale>
        <a:sx n="171" d="100"/>
        <a:sy n="171" d="100"/>
      </p:scale>
      <p:origin x="0" y="0"/>
    </p:cViewPr>
  </p:sorterViewPr>
  <p:notesViewPr>
    <p:cSldViewPr snapToGrid="0">
      <p:cViewPr varScale="1">
        <p:scale>
          <a:sx n="63" d="100"/>
          <a:sy n="63" d="100"/>
        </p:scale>
        <p:origin x="280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E574AC39-44E6-425E-AF49-CF7D189F346F}" type="datetimeFigureOut">
              <a:rPr lang="en-US" smtClean="0"/>
              <a:t>4/15/2021</a:t>
            </a:fld>
            <a:endParaRPr lang="en-US" dirty="0"/>
          </a:p>
        </p:txBody>
      </p:sp>
      <p:sp>
        <p:nvSpPr>
          <p:cNvPr id="4" name="Footer Placeholder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6320F472-929B-459B-8D82-2FABCC5B32A0}" type="slidenum">
              <a:rPr lang="en-US" smtClean="0"/>
              <a:t>‹#›</a:t>
            </a:fld>
            <a:endParaRPr lang="en-US" dirty="0"/>
          </a:p>
        </p:txBody>
      </p:sp>
    </p:spTree>
    <p:extLst>
      <p:ext uri="{BB962C8B-B14F-4D97-AF65-F5344CB8AC3E}">
        <p14:creationId xmlns:p14="http://schemas.microsoft.com/office/powerpoint/2010/main" val="3202264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DF2775BC-6312-42C7-B7C5-EA6783C2D9CA}" type="datetimeFigureOut">
              <a:rPr lang="en-US" smtClean="0"/>
              <a:t>4/15/2021</a:t>
            </a:fld>
            <a:endParaRPr lang="en-US" dirty="0"/>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67F715A1-4ADC-44E0-9587-804FF39D6B22}" type="slidenum">
              <a:rPr lang="en-US" smtClean="0"/>
              <a:t>‹#›</a:t>
            </a:fld>
            <a:endParaRPr lang="en-US" dirty="0"/>
          </a:p>
        </p:txBody>
      </p:sp>
    </p:spTree>
    <p:extLst>
      <p:ext uri="{BB962C8B-B14F-4D97-AF65-F5344CB8AC3E}">
        <p14:creationId xmlns:p14="http://schemas.microsoft.com/office/powerpoint/2010/main" val="1729842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uclibs.org/PID/22771" TargetMode="External"/><Relationship Id="rId3" Type="http://schemas.openxmlformats.org/officeDocument/2006/relationships/hyperlink" Target="http://www.cas.org/products/scifinder/content-details#substance" TargetMode="External"/><Relationship Id="rId7" Type="http://schemas.openxmlformats.org/officeDocument/2006/relationships/hyperlink" Target="http://uclibs.org/PID/1537"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uclibs.org/PID/11594" TargetMode="External"/><Relationship Id="rId5" Type="http://schemas.openxmlformats.org/officeDocument/2006/relationships/hyperlink" Target="http://uclibs.org/PID/12610" TargetMode="External"/><Relationship Id="rId4" Type="http://schemas.openxmlformats.org/officeDocument/2006/relationships/hyperlink" Target="http://www.reaxys.com/"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Last edited: April 15, 2021 </a:t>
            </a:r>
            <a:r>
              <a:rPr lang="en-US" b="1"/>
              <a:t>@ 9:57 </a:t>
            </a:r>
            <a:r>
              <a:rPr lang="en-US" b="1" dirty="0"/>
              <a:t>am</a:t>
            </a:r>
          </a:p>
        </p:txBody>
      </p:sp>
      <p:sp>
        <p:nvSpPr>
          <p:cNvPr id="4" name="Slide Number Placeholder 3"/>
          <p:cNvSpPr>
            <a:spLocks noGrp="1"/>
          </p:cNvSpPr>
          <p:nvPr>
            <p:ph type="sldNum" sz="quarter" idx="5"/>
          </p:nvPr>
        </p:nvSpPr>
        <p:spPr/>
        <p:txBody>
          <a:bodyPr/>
          <a:lstStyle/>
          <a:p>
            <a:fld id="{67F715A1-4ADC-44E0-9587-804FF39D6B22}" type="slidenum">
              <a:rPr lang="en-US" smtClean="0"/>
              <a:t>1</a:t>
            </a:fld>
            <a:endParaRPr lang="en-US" dirty="0"/>
          </a:p>
        </p:txBody>
      </p:sp>
    </p:spTree>
    <p:extLst>
      <p:ext uri="{BB962C8B-B14F-4D97-AF65-F5344CB8AC3E}">
        <p14:creationId xmlns:p14="http://schemas.microsoft.com/office/powerpoint/2010/main" val="1763875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10</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From https://pubs.acs.org/ </a:t>
            </a:r>
          </a:p>
          <a:p>
            <a:pPr eaLnBrk="1" hangingPunct="1"/>
            <a:endParaRPr lang="en-US" dirty="0"/>
          </a:p>
        </p:txBody>
      </p:sp>
    </p:spTree>
    <p:extLst>
      <p:ext uri="{BB962C8B-B14F-4D97-AF65-F5344CB8AC3E}">
        <p14:creationId xmlns:p14="http://schemas.microsoft.com/office/powerpoint/2010/main" val="2971125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11</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Comments</a:t>
            </a:r>
          </a:p>
          <a:p>
            <a:pPr eaLnBrk="1" hangingPunct="1"/>
            <a:endParaRPr lang="en-US" dirty="0"/>
          </a:p>
        </p:txBody>
      </p:sp>
    </p:spTree>
    <p:extLst>
      <p:ext uri="{BB962C8B-B14F-4D97-AF65-F5344CB8AC3E}">
        <p14:creationId xmlns:p14="http://schemas.microsoft.com/office/powerpoint/2010/main" val="917034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12</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Comments</a:t>
            </a:r>
          </a:p>
          <a:p>
            <a:pPr eaLnBrk="1" hangingPunct="1"/>
            <a:endParaRPr lang="en-US" dirty="0"/>
          </a:p>
        </p:txBody>
      </p:sp>
    </p:spTree>
    <p:extLst>
      <p:ext uri="{BB962C8B-B14F-4D97-AF65-F5344CB8AC3E}">
        <p14:creationId xmlns:p14="http://schemas.microsoft.com/office/powerpoint/2010/main" val="3726900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Comments</a:t>
            </a:r>
          </a:p>
        </p:txBody>
      </p:sp>
      <p:sp>
        <p:nvSpPr>
          <p:cNvPr id="4" name="Slide Number Placeholder 3"/>
          <p:cNvSpPr>
            <a:spLocks noGrp="1"/>
          </p:cNvSpPr>
          <p:nvPr>
            <p:ph type="sldNum" sz="quarter" idx="5"/>
          </p:nvPr>
        </p:nvSpPr>
        <p:spPr/>
        <p:txBody>
          <a:bodyPr/>
          <a:lstStyle/>
          <a:p>
            <a:fld id="{67F715A1-4ADC-44E0-9587-804FF39D6B22}" type="slidenum">
              <a:rPr lang="en-US" smtClean="0"/>
              <a:t>13</a:t>
            </a:fld>
            <a:endParaRPr lang="en-US" dirty="0"/>
          </a:p>
        </p:txBody>
      </p:sp>
    </p:spTree>
    <p:extLst>
      <p:ext uri="{BB962C8B-B14F-4D97-AF65-F5344CB8AC3E}">
        <p14:creationId xmlns:p14="http://schemas.microsoft.com/office/powerpoint/2010/main" val="3432838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14</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Comments</a:t>
            </a:r>
          </a:p>
          <a:p>
            <a:pPr eaLnBrk="1" hangingPunct="1"/>
            <a:endParaRPr lang="en-US" dirty="0"/>
          </a:p>
        </p:txBody>
      </p:sp>
    </p:spTree>
    <p:extLst>
      <p:ext uri="{BB962C8B-B14F-4D97-AF65-F5344CB8AC3E}">
        <p14:creationId xmlns:p14="http://schemas.microsoft.com/office/powerpoint/2010/main" val="1023390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15</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Comments</a:t>
            </a:r>
          </a:p>
          <a:p>
            <a:pPr eaLnBrk="1" hangingPunct="1"/>
            <a:endParaRPr lang="en-US" dirty="0"/>
          </a:p>
        </p:txBody>
      </p:sp>
    </p:spTree>
    <p:extLst>
      <p:ext uri="{BB962C8B-B14F-4D97-AF65-F5344CB8AC3E}">
        <p14:creationId xmlns:p14="http://schemas.microsoft.com/office/powerpoint/2010/main" val="2015802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16</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Comments</a:t>
            </a:r>
          </a:p>
          <a:p>
            <a:pPr eaLnBrk="1" hangingPunct="1"/>
            <a:endParaRPr lang="en-US" dirty="0"/>
          </a:p>
        </p:txBody>
      </p:sp>
    </p:spTree>
    <p:extLst>
      <p:ext uri="{BB962C8B-B14F-4D97-AF65-F5344CB8AC3E}">
        <p14:creationId xmlns:p14="http://schemas.microsoft.com/office/powerpoint/2010/main" val="4163124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17</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Comments</a:t>
            </a:r>
          </a:p>
          <a:p>
            <a:pPr eaLnBrk="1" hangingPunct="1"/>
            <a:endParaRPr lang="en-US" dirty="0"/>
          </a:p>
        </p:txBody>
      </p:sp>
    </p:spTree>
    <p:extLst>
      <p:ext uri="{BB962C8B-B14F-4D97-AF65-F5344CB8AC3E}">
        <p14:creationId xmlns:p14="http://schemas.microsoft.com/office/powerpoint/2010/main" val="1677192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18</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Comments</a:t>
            </a:r>
          </a:p>
          <a:p>
            <a:pPr eaLnBrk="1" hangingPunct="1"/>
            <a:endParaRPr lang="en-US" dirty="0"/>
          </a:p>
        </p:txBody>
      </p:sp>
    </p:spTree>
    <p:extLst>
      <p:ext uri="{BB962C8B-B14F-4D97-AF65-F5344CB8AC3E}">
        <p14:creationId xmlns:p14="http://schemas.microsoft.com/office/powerpoint/2010/main" val="29694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19</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Comments</a:t>
            </a:r>
          </a:p>
          <a:p>
            <a:pPr eaLnBrk="1" hangingPunct="1"/>
            <a:endParaRPr lang="en-US" dirty="0"/>
          </a:p>
        </p:txBody>
      </p:sp>
    </p:spTree>
    <p:extLst>
      <p:ext uri="{BB962C8B-B14F-4D97-AF65-F5344CB8AC3E}">
        <p14:creationId xmlns:p14="http://schemas.microsoft.com/office/powerpoint/2010/main" val="4048698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67F715A1-4ADC-44E0-9587-804FF39D6B22}" type="slidenum">
              <a:rPr lang="en-US" smtClean="0"/>
              <a:t>2</a:t>
            </a:fld>
            <a:endParaRPr lang="en-US" dirty="0"/>
          </a:p>
        </p:txBody>
      </p:sp>
    </p:spTree>
    <p:extLst>
      <p:ext uri="{BB962C8B-B14F-4D97-AF65-F5344CB8AC3E}">
        <p14:creationId xmlns:p14="http://schemas.microsoft.com/office/powerpoint/2010/main" val="3810750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20</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Comments</a:t>
            </a:r>
          </a:p>
          <a:p>
            <a:pPr eaLnBrk="1" hangingPunct="1"/>
            <a:endParaRPr lang="en-US" dirty="0"/>
          </a:p>
        </p:txBody>
      </p:sp>
    </p:spTree>
    <p:extLst>
      <p:ext uri="{BB962C8B-B14F-4D97-AF65-F5344CB8AC3E}">
        <p14:creationId xmlns:p14="http://schemas.microsoft.com/office/powerpoint/2010/main" val="3401337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21</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Comments</a:t>
            </a:r>
          </a:p>
          <a:p>
            <a:pPr eaLnBrk="1" hangingPunct="1"/>
            <a:endParaRPr lang="en-US" dirty="0"/>
          </a:p>
        </p:txBody>
      </p:sp>
    </p:spTree>
    <p:extLst>
      <p:ext uri="{BB962C8B-B14F-4D97-AF65-F5344CB8AC3E}">
        <p14:creationId xmlns:p14="http://schemas.microsoft.com/office/powerpoint/2010/main" val="26313119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22</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Comments</a:t>
            </a:r>
          </a:p>
          <a:p>
            <a:pPr eaLnBrk="1" hangingPunct="1"/>
            <a:endParaRPr lang="en-US" dirty="0"/>
          </a:p>
        </p:txBody>
      </p:sp>
    </p:spTree>
    <p:extLst>
      <p:ext uri="{BB962C8B-B14F-4D97-AF65-F5344CB8AC3E}">
        <p14:creationId xmlns:p14="http://schemas.microsoft.com/office/powerpoint/2010/main" val="272749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23</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Comments</a:t>
            </a:r>
          </a:p>
          <a:p>
            <a:pPr eaLnBrk="1" hangingPunct="1"/>
            <a:endParaRPr lang="en-US" dirty="0"/>
          </a:p>
        </p:txBody>
      </p:sp>
    </p:spTree>
    <p:extLst>
      <p:ext uri="{BB962C8B-B14F-4D97-AF65-F5344CB8AC3E}">
        <p14:creationId xmlns:p14="http://schemas.microsoft.com/office/powerpoint/2010/main" val="3371915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24</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Comments</a:t>
            </a:r>
          </a:p>
          <a:p>
            <a:pPr eaLnBrk="1" hangingPunct="1"/>
            <a:endParaRPr lang="en-US" dirty="0"/>
          </a:p>
        </p:txBody>
      </p:sp>
    </p:spTree>
    <p:extLst>
      <p:ext uri="{BB962C8B-B14F-4D97-AF65-F5344CB8AC3E}">
        <p14:creationId xmlns:p14="http://schemas.microsoft.com/office/powerpoint/2010/main" val="5112720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25</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Comments</a:t>
            </a:r>
          </a:p>
          <a:p>
            <a:pPr eaLnBrk="1" hangingPunct="1"/>
            <a:endParaRPr lang="en-US" dirty="0"/>
          </a:p>
        </p:txBody>
      </p:sp>
    </p:spTree>
    <p:extLst>
      <p:ext uri="{BB962C8B-B14F-4D97-AF65-F5344CB8AC3E}">
        <p14:creationId xmlns:p14="http://schemas.microsoft.com/office/powerpoint/2010/main" val="28613644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31E7CC2C-6506-49D5-9BDA-86B5A1F58BE6}" type="slidenum">
              <a:rPr lang="en-US" smtClean="0"/>
              <a:pPr/>
              <a:t>26</a:t>
            </a:fld>
            <a:endParaRPr lang="en-US" dirty="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Comments</a:t>
            </a:r>
          </a:p>
          <a:p>
            <a:pPr eaLnBrk="1" hangingPunct="1"/>
            <a:endParaRPr lang="en-US" dirty="0"/>
          </a:p>
        </p:txBody>
      </p:sp>
    </p:spTree>
    <p:extLst>
      <p:ext uri="{BB962C8B-B14F-4D97-AF65-F5344CB8AC3E}">
        <p14:creationId xmlns:p14="http://schemas.microsoft.com/office/powerpoint/2010/main" val="25598960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Comments</a:t>
            </a:r>
          </a:p>
        </p:txBody>
      </p:sp>
      <p:sp>
        <p:nvSpPr>
          <p:cNvPr id="4" name="Slide Number Placeholder 3"/>
          <p:cNvSpPr>
            <a:spLocks noGrp="1"/>
          </p:cNvSpPr>
          <p:nvPr>
            <p:ph type="sldNum" sz="quarter" idx="5"/>
          </p:nvPr>
        </p:nvSpPr>
        <p:spPr/>
        <p:txBody>
          <a:bodyPr/>
          <a:lstStyle/>
          <a:p>
            <a:fld id="{67F715A1-4ADC-44E0-9587-804FF39D6B22}" type="slidenum">
              <a:rPr lang="en-US" smtClean="0"/>
              <a:t>27</a:t>
            </a:fld>
            <a:endParaRPr lang="en-US" dirty="0"/>
          </a:p>
        </p:txBody>
      </p:sp>
    </p:spTree>
    <p:extLst>
      <p:ext uri="{BB962C8B-B14F-4D97-AF65-F5344CB8AC3E}">
        <p14:creationId xmlns:p14="http://schemas.microsoft.com/office/powerpoint/2010/main" val="32317543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28</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r>
              <a:rPr lang="en-US" b="1" dirty="0"/>
              <a:t>XML = </a:t>
            </a:r>
            <a:r>
              <a:rPr lang="en-US" sz="1200" b="1" i="0" kern="1200" dirty="0">
                <a:solidFill>
                  <a:schemeClr val="tx1"/>
                </a:solidFill>
                <a:effectLst/>
                <a:latin typeface="+mn-lt"/>
                <a:ea typeface="+mn-ea"/>
                <a:cs typeface="+mn-cs"/>
              </a:rPr>
              <a:t>eXtensible Markup Language</a:t>
            </a:r>
            <a:endParaRPr lang="en-US" b="1"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29</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r>
              <a:rPr lang="en-US" b="1" dirty="0"/>
              <a:t>Comments</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STN = </a:t>
            </a:r>
            <a:r>
              <a:rPr lang="en-US" sz="1200" b="1" i="0" kern="1200" dirty="0">
                <a:solidFill>
                  <a:schemeClr val="tx1"/>
                </a:solidFill>
                <a:effectLst/>
                <a:latin typeface="+mn-lt"/>
                <a:ea typeface="+mn-ea"/>
                <a:cs typeface="+mn-cs"/>
              </a:rPr>
              <a:t>Scientific and Technical information Network; </a:t>
            </a:r>
            <a:r>
              <a:rPr lang="en-US" b="1" dirty="0"/>
              <a:t> established in 1989</a:t>
            </a:r>
          </a:p>
          <a:p>
            <a:endParaRPr lang="en-US" dirty="0"/>
          </a:p>
          <a:p>
            <a:r>
              <a:rPr lang="en-US" sz="1200" b="1" i="0" u="none" strike="noStrike" kern="1200" dirty="0">
                <a:solidFill>
                  <a:schemeClr val="tx1"/>
                </a:solidFill>
                <a:effectLst/>
                <a:latin typeface="+mn-lt"/>
                <a:ea typeface="+mn-ea"/>
                <a:cs typeface="+mn-cs"/>
                <a:hlinkClick r:id="rId3"/>
              </a:rPr>
              <a:t>SciFinder</a:t>
            </a:r>
            <a:r>
              <a:rPr lang="en-US" sz="1200" b="1" i="0" kern="1200" dirty="0">
                <a:solidFill>
                  <a:schemeClr val="tx1"/>
                </a:solidFill>
                <a:effectLst/>
                <a:latin typeface="+mn-lt"/>
                <a:ea typeface="+mn-ea"/>
                <a:cs typeface="+mn-cs"/>
              </a:rPr>
              <a:t>, produced by Chemical Abstracts Service (CAS), is the most comprehensive database for the chemical literature, searchable by topic, author, substances by name or CAS Registry Number, OR use the editor to draw chemical structures, substructures, or reactions. It's a core research tool for chemistry, biochemistry, chemical engineering, materials science, nanotechnology, physics, environmental science and other science and engineering disciplines. Depending on your research, SciFinder is complementary to other databases like </a:t>
            </a:r>
            <a:r>
              <a:rPr lang="en-US" sz="1200" b="1" i="0" u="none" strike="noStrike" kern="1200" dirty="0">
                <a:solidFill>
                  <a:schemeClr val="tx1"/>
                </a:solidFill>
                <a:effectLst/>
                <a:latin typeface="+mn-lt"/>
                <a:ea typeface="+mn-ea"/>
                <a:cs typeface="+mn-cs"/>
                <a:hlinkClick r:id="rId4"/>
              </a:rPr>
              <a:t>Reaxys</a:t>
            </a:r>
            <a:r>
              <a:rPr lang="en-US" sz="1200" b="1" i="0"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hlinkClick r:id="rId5"/>
              </a:rPr>
              <a:t>Web of Science</a:t>
            </a:r>
            <a:r>
              <a:rPr lang="en-US" sz="1200" b="1" i="0"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hlinkClick r:id="rId6"/>
              </a:rPr>
              <a:t>PubMed</a:t>
            </a:r>
            <a:r>
              <a:rPr lang="en-US" sz="1200" b="1" i="0"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hlinkClick r:id="rId7"/>
              </a:rPr>
              <a:t>Compendex</a:t>
            </a:r>
            <a:r>
              <a:rPr lang="en-US" sz="1200" b="1" i="0" kern="1200" dirty="0">
                <a:solidFill>
                  <a:schemeClr val="tx1"/>
                </a:solidFill>
                <a:effectLst/>
                <a:latin typeface="+mn-lt"/>
                <a:ea typeface="+mn-ea"/>
                <a:cs typeface="+mn-cs"/>
              </a:rPr>
              <a:t> and </a:t>
            </a:r>
            <a:r>
              <a:rPr lang="en-US" sz="1200" b="1" i="0" u="none" strike="noStrike" kern="1200" dirty="0">
                <a:solidFill>
                  <a:schemeClr val="tx1"/>
                </a:solidFill>
                <a:effectLst/>
                <a:latin typeface="+mn-lt"/>
                <a:ea typeface="+mn-ea"/>
                <a:cs typeface="+mn-cs"/>
                <a:hlinkClick r:id="rId8"/>
              </a:rPr>
              <a:t>INSPEC</a:t>
            </a:r>
            <a:r>
              <a:rPr lang="en-US" sz="1200" b="1" i="0" kern="1200" dirty="0">
                <a:solidFill>
                  <a:schemeClr val="tx1"/>
                </a:solidFill>
                <a:effectLst/>
                <a:latin typeface="+mn-lt"/>
                <a:ea typeface="+mn-ea"/>
                <a:cs typeface="+mn-cs"/>
              </a:rPr>
              <a:t>.</a:t>
            </a:r>
            <a:endParaRPr lang="en-US" b="1" dirty="0"/>
          </a:p>
        </p:txBody>
      </p:sp>
      <p:sp>
        <p:nvSpPr>
          <p:cNvPr id="4" name="Slide Number Placeholder 3"/>
          <p:cNvSpPr>
            <a:spLocks noGrp="1"/>
          </p:cNvSpPr>
          <p:nvPr>
            <p:ph type="sldNum" sz="quarter" idx="5"/>
          </p:nvPr>
        </p:nvSpPr>
        <p:spPr/>
        <p:txBody>
          <a:bodyPr/>
          <a:lstStyle/>
          <a:p>
            <a:fld id="{67F715A1-4ADC-44E0-9587-804FF39D6B22}" type="slidenum">
              <a:rPr lang="en-US" smtClean="0"/>
              <a:t>3</a:t>
            </a:fld>
            <a:endParaRPr lang="en-US" dirty="0"/>
          </a:p>
        </p:txBody>
      </p:sp>
    </p:spTree>
    <p:extLst>
      <p:ext uri="{BB962C8B-B14F-4D97-AF65-F5344CB8AC3E}">
        <p14:creationId xmlns:p14="http://schemas.microsoft.com/office/powerpoint/2010/main" val="10975159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30</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Comments</a:t>
            </a:r>
          </a:p>
          <a:p>
            <a:pPr eaLnBrk="1" hangingPunct="1"/>
            <a:endParaRPr lang="en-US" dirty="0"/>
          </a:p>
        </p:txBody>
      </p:sp>
    </p:spTree>
    <p:extLst>
      <p:ext uri="{BB962C8B-B14F-4D97-AF65-F5344CB8AC3E}">
        <p14:creationId xmlns:p14="http://schemas.microsoft.com/office/powerpoint/2010/main" val="7962812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Comments</a:t>
            </a:r>
          </a:p>
        </p:txBody>
      </p:sp>
      <p:sp>
        <p:nvSpPr>
          <p:cNvPr id="4" name="Slide Number Placeholder 3"/>
          <p:cNvSpPr>
            <a:spLocks noGrp="1"/>
          </p:cNvSpPr>
          <p:nvPr>
            <p:ph type="sldNum" sz="quarter" idx="5"/>
          </p:nvPr>
        </p:nvSpPr>
        <p:spPr/>
        <p:txBody>
          <a:bodyPr/>
          <a:lstStyle/>
          <a:p>
            <a:fld id="{67F715A1-4ADC-44E0-9587-804FF39D6B22}" type="slidenum">
              <a:rPr lang="en-US" smtClean="0"/>
              <a:t>31</a:t>
            </a:fld>
            <a:endParaRPr lang="en-US" dirty="0"/>
          </a:p>
        </p:txBody>
      </p:sp>
    </p:spTree>
    <p:extLst>
      <p:ext uri="{BB962C8B-B14F-4D97-AF65-F5344CB8AC3E}">
        <p14:creationId xmlns:p14="http://schemas.microsoft.com/office/powerpoint/2010/main" val="27645484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Comments</a:t>
            </a:r>
          </a:p>
        </p:txBody>
      </p:sp>
      <p:sp>
        <p:nvSpPr>
          <p:cNvPr id="4" name="Slide Number Placeholder 3"/>
          <p:cNvSpPr>
            <a:spLocks noGrp="1"/>
          </p:cNvSpPr>
          <p:nvPr>
            <p:ph type="sldNum" sz="quarter" idx="5"/>
          </p:nvPr>
        </p:nvSpPr>
        <p:spPr/>
        <p:txBody>
          <a:bodyPr/>
          <a:lstStyle/>
          <a:p>
            <a:fld id="{67F715A1-4ADC-44E0-9587-804FF39D6B22}" type="slidenum">
              <a:rPr lang="en-US" smtClean="0"/>
              <a:t>32</a:t>
            </a:fld>
            <a:endParaRPr lang="en-US" dirty="0"/>
          </a:p>
        </p:txBody>
      </p:sp>
    </p:spTree>
    <p:extLst>
      <p:ext uri="{BB962C8B-B14F-4D97-AF65-F5344CB8AC3E}">
        <p14:creationId xmlns:p14="http://schemas.microsoft.com/office/powerpoint/2010/main" val="22303895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Comments</a:t>
            </a:r>
          </a:p>
        </p:txBody>
      </p:sp>
      <p:sp>
        <p:nvSpPr>
          <p:cNvPr id="4" name="Slide Number Placeholder 3"/>
          <p:cNvSpPr>
            <a:spLocks noGrp="1"/>
          </p:cNvSpPr>
          <p:nvPr>
            <p:ph type="sldNum" sz="quarter" idx="5"/>
          </p:nvPr>
        </p:nvSpPr>
        <p:spPr/>
        <p:txBody>
          <a:bodyPr/>
          <a:lstStyle/>
          <a:p>
            <a:fld id="{67F715A1-4ADC-44E0-9587-804FF39D6B22}" type="slidenum">
              <a:rPr lang="en-US" smtClean="0"/>
              <a:t>33</a:t>
            </a:fld>
            <a:endParaRPr lang="en-US" dirty="0"/>
          </a:p>
        </p:txBody>
      </p:sp>
    </p:spTree>
    <p:extLst>
      <p:ext uri="{BB962C8B-B14F-4D97-AF65-F5344CB8AC3E}">
        <p14:creationId xmlns:p14="http://schemas.microsoft.com/office/powerpoint/2010/main" val="34341353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Comments</a:t>
            </a:r>
          </a:p>
        </p:txBody>
      </p:sp>
      <p:sp>
        <p:nvSpPr>
          <p:cNvPr id="4" name="Slide Number Placeholder 3"/>
          <p:cNvSpPr>
            <a:spLocks noGrp="1"/>
          </p:cNvSpPr>
          <p:nvPr>
            <p:ph type="sldNum" sz="quarter" idx="5"/>
          </p:nvPr>
        </p:nvSpPr>
        <p:spPr/>
        <p:txBody>
          <a:bodyPr/>
          <a:lstStyle/>
          <a:p>
            <a:fld id="{67F715A1-4ADC-44E0-9587-804FF39D6B22}" type="slidenum">
              <a:rPr lang="en-US" smtClean="0"/>
              <a:t>34</a:t>
            </a:fld>
            <a:endParaRPr lang="en-US" dirty="0"/>
          </a:p>
        </p:txBody>
      </p:sp>
    </p:spTree>
    <p:extLst>
      <p:ext uri="{BB962C8B-B14F-4D97-AF65-F5344CB8AC3E}">
        <p14:creationId xmlns:p14="http://schemas.microsoft.com/office/powerpoint/2010/main" val="3820076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31E7CC2C-6506-49D5-9BDA-86B5A1F58BE6}" type="slidenum">
              <a:rPr lang="en-US" smtClean="0"/>
              <a:pPr/>
              <a:t>35</a:t>
            </a:fld>
            <a:endParaRPr lang="en-US" dirty="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p:spPr>
        <p:txBody>
          <a:bodyPr/>
          <a:lstStyle/>
          <a:p>
            <a:pPr eaLnBrk="1" hangingPunct="1"/>
            <a:r>
              <a:rPr lang="en-US" b="1" dirty="0"/>
              <a:t>Comments</a:t>
            </a:r>
          </a:p>
        </p:txBody>
      </p:sp>
    </p:spTree>
    <p:extLst>
      <p:ext uri="{BB962C8B-B14F-4D97-AF65-F5344CB8AC3E}">
        <p14:creationId xmlns:p14="http://schemas.microsoft.com/office/powerpoint/2010/main" val="9145076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31E7CC2C-6506-49D5-9BDA-86B5A1F58BE6}" type="slidenum">
              <a:rPr lang="en-US" smtClean="0"/>
              <a:pPr/>
              <a:t>36</a:t>
            </a:fld>
            <a:endParaRPr lang="en-US" dirty="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p:spPr>
        <p:txBody>
          <a:bodyPr/>
          <a:lstStyle/>
          <a:p>
            <a:pPr eaLnBrk="1" hangingPunct="1"/>
            <a:r>
              <a:rPr lang="en-US" b="1" dirty="0"/>
              <a:t>Comments</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37</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r>
              <a:rPr lang="en-US" b="1" dirty="0"/>
              <a:t>Comments</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Comments</a:t>
            </a:r>
          </a:p>
        </p:txBody>
      </p:sp>
      <p:sp>
        <p:nvSpPr>
          <p:cNvPr id="4" name="Slide Number Placeholder 3"/>
          <p:cNvSpPr>
            <a:spLocks noGrp="1"/>
          </p:cNvSpPr>
          <p:nvPr>
            <p:ph type="sldNum" sz="quarter" idx="5"/>
          </p:nvPr>
        </p:nvSpPr>
        <p:spPr/>
        <p:txBody>
          <a:bodyPr/>
          <a:lstStyle/>
          <a:p>
            <a:fld id="{67F715A1-4ADC-44E0-9587-804FF39D6B22}" type="slidenum">
              <a:rPr lang="en-US" smtClean="0"/>
              <a:t>38</a:t>
            </a:fld>
            <a:endParaRPr lang="en-US" dirty="0"/>
          </a:p>
        </p:txBody>
      </p:sp>
    </p:spTree>
    <p:extLst>
      <p:ext uri="{BB962C8B-B14F-4D97-AF65-F5344CB8AC3E}">
        <p14:creationId xmlns:p14="http://schemas.microsoft.com/office/powerpoint/2010/main" val="13482622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31E7CC2C-6506-49D5-9BDA-86B5A1F58BE6}" type="slidenum">
              <a:rPr lang="en-US" smtClean="0"/>
              <a:pPr/>
              <a:t>39</a:t>
            </a:fld>
            <a:endParaRPr lang="en-US" dirty="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p:spPr>
        <p:txBody>
          <a:bodyPr/>
          <a:lstStyle/>
          <a:p>
            <a:pPr eaLnBrk="1" hangingPunct="1"/>
            <a:r>
              <a:rPr lang="en-US" b="1" dirty="0"/>
              <a:t>Comments</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Comments</a:t>
            </a:r>
          </a:p>
          <a:p>
            <a:endParaRPr lang="en-US" dirty="0"/>
          </a:p>
        </p:txBody>
      </p:sp>
      <p:sp>
        <p:nvSpPr>
          <p:cNvPr id="4" name="Slide Number Placeholder 3"/>
          <p:cNvSpPr>
            <a:spLocks noGrp="1"/>
          </p:cNvSpPr>
          <p:nvPr>
            <p:ph type="sldNum" sz="quarter" idx="5"/>
          </p:nvPr>
        </p:nvSpPr>
        <p:spPr/>
        <p:txBody>
          <a:bodyPr/>
          <a:lstStyle/>
          <a:p>
            <a:fld id="{67F715A1-4ADC-44E0-9587-804FF39D6B22}" type="slidenum">
              <a:rPr lang="en-US" smtClean="0"/>
              <a:t>4</a:t>
            </a:fld>
            <a:endParaRPr lang="en-US" dirty="0"/>
          </a:p>
        </p:txBody>
      </p:sp>
    </p:spTree>
    <p:extLst>
      <p:ext uri="{BB962C8B-B14F-4D97-AF65-F5344CB8AC3E}">
        <p14:creationId xmlns:p14="http://schemas.microsoft.com/office/powerpoint/2010/main" val="7697615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Comments</a:t>
            </a:r>
          </a:p>
        </p:txBody>
      </p:sp>
      <p:sp>
        <p:nvSpPr>
          <p:cNvPr id="4" name="Slide Number Placeholder 3"/>
          <p:cNvSpPr>
            <a:spLocks noGrp="1"/>
          </p:cNvSpPr>
          <p:nvPr>
            <p:ph type="sldNum" sz="quarter" idx="5"/>
          </p:nvPr>
        </p:nvSpPr>
        <p:spPr/>
        <p:txBody>
          <a:bodyPr/>
          <a:lstStyle/>
          <a:p>
            <a:fld id="{67F715A1-4ADC-44E0-9587-804FF39D6B22}" type="slidenum">
              <a:rPr lang="en-US" smtClean="0"/>
              <a:t>40</a:t>
            </a:fld>
            <a:endParaRPr lang="en-US" dirty="0"/>
          </a:p>
        </p:txBody>
      </p:sp>
    </p:spTree>
    <p:extLst>
      <p:ext uri="{BB962C8B-B14F-4D97-AF65-F5344CB8AC3E}">
        <p14:creationId xmlns:p14="http://schemas.microsoft.com/office/powerpoint/2010/main" val="22016436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Comments</a:t>
            </a:r>
          </a:p>
        </p:txBody>
      </p:sp>
      <p:sp>
        <p:nvSpPr>
          <p:cNvPr id="4" name="Slide Number Placeholder 3"/>
          <p:cNvSpPr>
            <a:spLocks noGrp="1"/>
          </p:cNvSpPr>
          <p:nvPr>
            <p:ph type="sldNum" sz="quarter" idx="5"/>
          </p:nvPr>
        </p:nvSpPr>
        <p:spPr/>
        <p:txBody>
          <a:bodyPr/>
          <a:lstStyle/>
          <a:p>
            <a:fld id="{67F715A1-4ADC-44E0-9587-804FF39D6B22}" type="slidenum">
              <a:rPr lang="en-US" smtClean="0"/>
              <a:t>41</a:t>
            </a:fld>
            <a:endParaRPr lang="en-US" dirty="0"/>
          </a:p>
        </p:txBody>
      </p:sp>
    </p:spTree>
    <p:extLst>
      <p:ext uri="{BB962C8B-B14F-4D97-AF65-F5344CB8AC3E}">
        <p14:creationId xmlns:p14="http://schemas.microsoft.com/office/powerpoint/2010/main" val="38703602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31E7CC2C-6506-49D5-9BDA-86B5A1F58BE6}" type="slidenum">
              <a:rPr lang="en-US" smtClean="0"/>
              <a:pPr/>
              <a:t>42</a:t>
            </a:fld>
            <a:endParaRPr lang="en-US" dirty="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p:spPr>
        <p:txBody>
          <a:bodyPr/>
          <a:lstStyle/>
          <a:p>
            <a:pPr eaLnBrk="1" hangingPunct="1"/>
            <a:r>
              <a:rPr lang="en-US" b="1" dirty="0"/>
              <a:t>Comments</a:t>
            </a:r>
            <a:endParaRPr lang="en-US" dirty="0"/>
          </a:p>
        </p:txBody>
      </p:sp>
    </p:spTree>
    <p:extLst>
      <p:ext uri="{BB962C8B-B14F-4D97-AF65-F5344CB8AC3E}">
        <p14:creationId xmlns:p14="http://schemas.microsoft.com/office/powerpoint/2010/main" val="37115196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Comments</a:t>
            </a:r>
          </a:p>
        </p:txBody>
      </p:sp>
      <p:sp>
        <p:nvSpPr>
          <p:cNvPr id="4" name="Slide Number Placeholder 3"/>
          <p:cNvSpPr>
            <a:spLocks noGrp="1"/>
          </p:cNvSpPr>
          <p:nvPr>
            <p:ph type="sldNum" sz="quarter" idx="5"/>
          </p:nvPr>
        </p:nvSpPr>
        <p:spPr/>
        <p:txBody>
          <a:bodyPr/>
          <a:lstStyle/>
          <a:p>
            <a:fld id="{67F715A1-4ADC-44E0-9587-804FF39D6B22}" type="slidenum">
              <a:rPr lang="en-US" smtClean="0"/>
              <a:t>43</a:t>
            </a:fld>
            <a:endParaRPr lang="en-US" dirty="0"/>
          </a:p>
        </p:txBody>
      </p:sp>
    </p:spTree>
    <p:extLst>
      <p:ext uri="{BB962C8B-B14F-4D97-AF65-F5344CB8AC3E}">
        <p14:creationId xmlns:p14="http://schemas.microsoft.com/office/powerpoint/2010/main" val="1375099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Comments</a:t>
            </a:r>
          </a:p>
        </p:txBody>
      </p:sp>
      <p:sp>
        <p:nvSpPr>
          <p:cNvPr id="4" name="Slide Number Placeholder 3"/>
          <p:cNvSpPr>
            <a:spLocks noGrp="1"/>
          </p:cNvSpPr>
          <p:nvPr>
            <p:ph type="sldNum" sz="quarter" idx="5"/>
          </p:nvPr>
        </p:nvSpPr>
        <p:spPr/>
        <p:txBody>
          <a:bodyPr/>
          <a:lstStyle/>
          <a:p>
            <a:fld id="{67F715A1-4ADC-44E0-9587-804FF39D6B22}" type="slidenum">
              <a:rPr lang="en-US" smtClean="0"/>
              <a:t>44</a:t>
            </a:fld>
            <a:endParaRPr lang="en-US" dirty="0"/>
          </a:p>
        </p:txBody>
      </p:sp>
    </p:spTree>
    <p:extLst>
      <p:ext uri="{BB962C8B-B14F-4D97-AF65-F5344CB8AC3E}">
        <p14:creationId xmlns:p14="http://schemas.microsoft.com/office/powerpoint/2010/main" val="27771758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Comments</a:t>
            </a:r>
          </a:p>
        </p:txBody>
      </p:sp>
      <p:sp>
        <p:nvSpPr>
          <p:cNvPr id="4" name="Slide Number Placeholder 3"/>
          <p:cNvSpPr>
            <a:spLocks noGrp="1"/>
          </p:cNvSpPr>
          <p:nvPr>
            <p:ph type="sldNum" sz="quarter" idx="5"/>
          </p:nvPr>
        </p:nvSpPr>
        <p:spPr/>
        <p:txBody>
          <a:bodyPr/>
          <a:lstStyle/>
          <a:p>
            <a:fld id="{67F715A1-4ADC-44E0-9587-804FF39D6B22}" type="slidenum">
              <a:rPr lang="en-US" smtClean="0"/>
              <a:t>45</a:t>
            </a:fld>
            <a:endParaRPr lang="en-US" dirty="0"/>
          </a:p>
        </p:txBody>
      </p:sp>
    </p:spTree>
    <p:extLst>
      <p:ext uri="{BB962C8B-B14F-4D97-AF65-F5344CB8AC3E}">
        <p14:creationId xmlns:p14="http://schemas.microsoft.com/office/powerpoint/2010/main" val="30846392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67F715A1-4ADC-44E0-9587-804FF39D6B22}" type="slidenum">
              <a:rPr lang="en-US" smtClean="0"/>
              <a:t>46</a:t>
            </a:fld>
            <a:endParaRPr lang="en-US" dirty="0"/>
          </a:p>
        </p:txBody>
      </p:sp>
    </p:spTree>
    <p:extLst>
      <p:ext uri="{BB962C8B-B14F-4D97-AF65-F5344CB8AC3E}">
        <p14:creationId xmlns:p14="http://schemas.microsoft.com/office/powerpoint/2010/main" val="4415046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67F715A1-4ADC-44E0-9587-804FF39D6B22}" type="slidenum">
              <a:rPr lang="en-US" smtClean="0"/>
              <a:t>47</a:t>
            </a:fld>
            <a:endParaRPr lang="en-US" dirty="0"/>
          </a:p>
        </p:txBody>
      </p:sp>
    </p:spTree>
    <p:extLst>
      <p:ext uri="{BB962C8B-B14F-4D97-AF65-F5344CB8AC3E}">
        <p14:creationId xmlns:p14="http://schemas.microsoft.com/office/powerpoint/2010/main" val="12703496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CORE = Chemical Online Retrieval Experiment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World Wide Web established 1989 </a:t>
            </a:r>
          </a:p>
        </p:txBody>
      </p:sp>
      <p:sp>
        <p:nvSpPr>
          <p:cNvPr id="4" name="Slide Number Placeholder 3"/>
          <p:cNvSpPr>
            <a:spLocks noGrp="1"/>
          </p:cNvSpPr>
          <p:nvPr>
            <p:ph type="sldNum" sz="quarter" idx="5"/>
          </p:nvPr>
        </p:nvSpPr>
        <p:spPr/>
        <p:txBody>
          <a:bodyPr/>
          <a:lstStyle/>
          <a:p>
            <a:fld id="{67F715A1-4ADC-44E0-9587-804FF39D6B22}" type="slidenum">
              <a:rPr lang="en-US" smtClean="0"/>
              <a:t>48</a:t>
            </a:fld>
            <a:endParaRPr lang="en-US" dirty="0"/>
          </a:p>
        </p:txBody>
      </p:sp>
    </p:spTree>
    <p:extLst>
      <p:ext uri="{BB962C8B-B14F-4D97-AF65-F5344CB8AC3E}">
        <p14:creationId xmlns:p14="http://schemas.microsoft.com/office/powerpoint/2010/main" val="634473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STN = </a:t>
            </a:r>
            <a:r>
              <a:rPr lang="en-US" sz="1200" b="1" i="0" kern="1200" dirty="0">
                <a:solidFill>
                  <a:schemeClr val="tx1"/>
                </a:solidFill>
                <a:effectLst/>
                <a:latin typeface="+mn-lt"/>
                <a:ea typeface="+mn-ea"/>
                <a:cs typeface="+mn-cs"/>
              </a:rPr>
              <a:t>Scientific and Technical information Network</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67F715A1-4ADC-44E0-9587-804FF39D6B22}" type="slidenum">
              <a:rPr lang="en-US" smtClean="0"/>
              <a:t>49</a:t>
            </a:fld>
            <a:endParaRPr lang="en-US" dirty="0"/>
          </a:p>
        </p:txBody>
      </p:sp>
    </p:spTree>
    <p:extLst>
      <p:ext uri="{BB962C8B-B14F-4D97-AF65-F5344CB8AC3E}">
        <p14:creationId xmlns:p14="http://schemas.microsoft.com/office/powerpoint/2010/main" val="1988074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5</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Comments</a:t>
            </a:r>
          </a:p>
        </p:txBody>
      </p:sp>
    </p:spTree>
    <p:extLst>
      <p:ext uri="{BB962C8B-B14F-4D97-AF65-F5344CB8AC3E}">
        <p14:creationId xmlns:p14="http://schemas.microsoft.com/office/powerpoint/2010/main" val="8344771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STN = </a:t>
            </a:r>
            <a:r>
              <a:rPr lang="en-US" sz="1200" b="1" i="0" kern="1200" dirty="0">
                <a:solidFill>
                  <a:schemeClr val="tx1"/>
                </a:solidFill>
                <a:effectLst/>
                <a:latin typeface="+mn-lt"/>
                <a:ea typeface="+mn-ea"/>
                <a:cs typeface="+mn-cs"/>
              </a:rPr>
              <a:t>Scientific and Technical information Network</a:t>
            </a:r>
            <a:endParaRPr lang="en-US" b="1" dirty="0"/>
          </a:p>
        </p:txBody>
      </p:sp>
      <p:sp>
        <p:nvSpPr>
          <p:cNvPr id="4" name="Slide Number Placeholder 3"/>
          <p:cNvSpPr>
            <a:spLocks noGrp="1"/>
          </p:cNvSpPr>
          <p:nvPr>
            <p:ph type="sldNum" sz="quarter" idx="5"/>
          </p:nvPr>
        </p:nvSpPr>
        <p:spPr/>
        <p:txBody>
          <a:bodyPr/>
          <a:lstStyle/>
          <a:p>
            <a:fld id="{67F715A1-4ADC-44E0-9587-804FF39D6B22}" type="slidenum">
              <a:rPr lang="en-US" smtClean="0"/>
              <a:t>50</a:t>
            </a:fld>
            <a:endParaRPr lang="en-US" dirty="0"/>
          </a:p>
        </p:txBody>
      </p:sp>
    </p:spTree>
    <p:extLst>
      <p:ext uri="{BB962C8B-B14F-4D97-AF65-F5344CB8AC3E}">
        <p14:creationId xmlns:p14="http://schemas.microsoft.com/office/powerpoint/2010/main" val="19767915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31E7CC2C-6506-49D5-9BDA-86B5A1F58BE6}" type="slidenum">
              <a:rPr lang="en-US" smtClean="0"/>
              <a:pPr/>
              <a:t>51</a:t>
            </a:fld>
            <a:endParaRPr lang="en-US" dirty="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Comments</a:t>
            </a:r>
          </a:p>
          <a:p>
            <a:pPr eaLnBrk="1" hangingPunct="1"/>
            <a:endParaRPr lang="en-US" dirty="0"/>
          </a:p>
        </p:txBody>
      </p:sp>
    </p:spTree>
    <p:extLst>
      <p:ext uri="{BB962C8B-B14F-4D97-AF65-F5344CB8AC3E}">
        <p14:creationId xmlns:p14="http://schemas.microsoft.com/office/powerpoint/2010/main" val="4259638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Comments</a:t>
            </a:r>
          </a:p>
          <a:p>
            <a:endParaRPr lang="en-US" dirty="0"/>
          </a:p>
        </p:txBody>
      </p:sp>
      <p:sp>
        <p:nvSpPr>
          <p:cNvPr id="4" name="Slide Number Placeholder 3"/>
          <p:cNvSpPr>
            <a:spLocks noGrp="1"/>
          </p:cNvSpPr>
          <p:nvPr>
            <p:ph type="sldNum" sz="quarter" idx="5"/>
          </p:nvPr>
        </p:nvSpPr>
        <p:spPr/>
        <p:txBody>
          <a:bodyPr/>
          <a:lstStyle/>
          <a:p>
            <a:fld id="{67F715A1-4ADC-44E0-9587-804FF39D6B22}" type="slidenum">
              <a:rPr lang="en-US" smtClean="0"/>
              <a:t>6</a:t>
            </a:fld>
            <a:endParaRPr lang="en-US" dirty="0"/>
          </a:p>
        </p:txBody>
      </p:sp>
    </p:spTree>
    <p:extLst>
      <p:ext uri="{BB962C8B-B14F-4D97-AF65-F5344CB8AC3E}">
        <p14:creationId xmlns:p14="http://schemas.microsoft.com/office/powerpoint/2010/main" val="1058279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31E7CC2C-6506-49D5-9BDA-86B5A1F58BE6}" type="slidenum">
              <a:rPr lang="en-US" smtClean="0"/>
              <a:pPr/>
              <a:t>7</a:t>
            </a:fld>
            <a:endParaRPr lang="en-US" dirty="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From https://pubs.acs.org/</a:t>
            </a:r>
          </a:p>
          <a:p>
            <a:pPr eaLnBrk="1" hangingPunct="1"/>
            <a:endParaRPr lang="en-US" dirty="0"/>
          </a:p>
        </p:txBody>
      </p:sp>
    </p:spTree>
    <p:extLst>
      <p:ext uri="{BB962C8B-B14F-4D97-AF65-F5344CB8AC3E}">
        <p14:creationId xmlns:p14="http://schemas.microsoft.com/office/powerpoint/2010/main" val="2964646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31E7CC2C-6506-49D5-9BDA-86B5A1F58BE6}" type="slidenum">
              <a:rPr lang="en-US" smtClean="0"/>
              <a:pPr/>
              <a:t>8</a:t>
            </a:fld>
            <a:endParaRPr lang="en-US" dirty="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From https://pubs.acs.org/</a:t>
            </a:r>
          </a:p>
          <a:p>
            <a:pPr eaLnBrk="1" hangingPunct="1"/>
            <a:endParaRPr lang="en-US" dirty="0"/>
          </a:p>
        </p:txBody>
      </p:sp>
    </p:spTree>
    <p:extLst>
      <p:ext uri="{BB962C8B-B14F-4D97-AF65-F5344CB8AC3E}">
        <p14:creationId xmlns:p14="http://schemas.microsoft.com/office/powerpoint/2010/main" val="2271883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9</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Comments</a:t>
            </a:r>
          </a:p>
          <a:p>
            <a:pPr eaLnBrk="1" hangingPunct="1"/>
            <a:endParaRPr lang="en-US" dirty="0"/>
          </a:p>
        </p:txBody>
      </p:sp>
    </p:spTree>
    <p:extLst>
      <p:ext uri="{BB962C8B-B14F-4D97-AF65-F5344CB8AC3E}">
        <p14:creationId xmlns:p14="http://schemas.microsoft.com/office/powerpoint/2010/main" val="33884825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Celestia-R1---OverlayTitle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397750" cy="6858000"/>
          </a:xfrm>
          <a:prstGeom prst="rect">
            <a:avLst/>
          </a:prstGeom>
        </p:spPr>
      </p:pic>
      <p:sp>
        <p:nvSpPr>
          <p:cNvPr id="2" name="Title 1"/>
          <p:cNvSpPr>
            <a:spLocks noGrp="1"/>
          </p:cNvSpPr>
          <p:nvPr>
            <p:ph type="ctrTitle"/>
          </p:nvPr>
        </p:nvSpPr>
        <p:spPr>
          <a:xfrm>
            <a:off x="2743973" y="1964267"/>
            <a:ext cx="5714228" cy="2421464"/>
          </a:xfrm>
        </p:spPr>
        <p:txBody>
          <a:bodyPr anchor="b">
            <a:normAutofit/>
          </a:bodyPr>
          <a:lstStyle>
            <a:lvl1pPr algn="r">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2743973" y="4385733"/>
            <a:ext cx="5714228"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752311" y="5870576"/>
            <a:ext cx="1212173" cy="377825"/>
          </a:xfrm>
        </p:spPr>
        <p:txBody>
          <a:bodyPr/>
          <a:lstStyle/>
          <a:p>
            <a:fld id="{2351FCFA-7F03-3045-B6A5-5F3681E5FB87}" type="datetime1">
              <a:rPr lang="en-US" smtClean="0"/>
              <a:t>4/15/2021</a:t>
            </a:fld>
            <a:endParaRPr lang="en-US" dirty="0"/>
          </a:p>
        </p:txBody>
      </p:sp>
      <p:sp>
        <p:nvSpPr>
          <p:cNvPr id="5" name="Footer Placeholder 4"/>
          <p:cNvSpPr>
            <a:spLocks noGrp="1"/>
          </p:cNvSpPr>
          <p:nvPr>
            <p:ph type="ftr" sz="quarter" idx="11"/>
          </p:nvPr>
        </p:nvSpPr>
        <p:spPr>
          <a:xfrm>
            <a:off x="2743973" y="5870576"/>
            <a:ext cx="3932137" cy="377825"/>
          </a:xfrm>
        </p:spPr>
        <p:txBody>
          <a:bodyPr/>
          <a:lstStyle/>
          <a:p>
            <a:endParaRPr lang="en-US" dirty="0"/>
          </a:p>
        </p:txBody>
      </p:sp>
      <p:sp>
        <p:nvSpPr>
          <p:cNvPr id="6" name="Slide Number Placeholder 5"/>
          <p:cNvSpPr>
            <a:spLocks noGrp="1"/>
          </p:cNvSpPr>
          <p:nvPr>
            <p:ph type="sldNum" sz="quarter" idx="12"/>
          </p:nvPr>
        </p:nvSpPr>
        <p:spPr>
          <a:xfrm>
            <a:off x="8040685" y="5870576"/>
            <a:ext cx="417516" cy="377825"/>
          </a:xfrm>
        </p:spPr>
        <p:txBody>
          <a:bodyPr/>
          <a:lstStyle/>
          <a:p>
            <a:fld id="{BA875541-8164-4CC7-9F2F-6F0C49BB858D}"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4732865"/>
            <a:ext cx="7772400" cy="566738"/>
          </a:xfrm>
        </p:spPr>
        <p:txBody>
          <a:bodyPr anchor="b">
            <a:normAutofit/>
          </a:bodyPr>
          <a:lstStyle>
            <a:lvl1pPr algn="l">
              <a:defRPr sz="2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4401" y="932112"/>
            <a:ext cx="685800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a:lvl1pPr>
          </a:lstStyle>
          <a:p>
            <a:pPr marL="0" lvl="0" indent="0" algn="ctr">
              <a:buNone/>
            </a:pPr>
            <a:r>
              <a:rPr lang="en-US" dirty="0"/>
              <a:t>Drag picture to placeholder or click icon to add</a:t>
            </a:r>
          </a:p>
        </p:txBody>
      </p:sp>
      <p:sp>
        <p:nvSpPr>
          <p:cNvPr id="4" name="Text Placeholder 3"/>
          <p:cNvSpPr>
            <a:spLocks noGrp="1"/>
          </p:cNvSpPr>
          <p:nvPr>
            <p:ph type="body" sz="half" idx="2"/>
          </p:nvPr>
        </p:nvSpPr>
        <p:spPr>
          <a:xfrm>
            <a:off x="457201" y="5299603"/>
            <a:ext cx="77724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122C17-D2C8-AC48-8E90-09C23B41B836}" type="datetime1">
              <a:rPr lang="en-US" smtClean="0"/>
              <a:t>4/15/2021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875541-8164-4CC7-9F2F-6F0C49BB858D}"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3" y="609602"/>
            <a:ext cx="7772399"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457202" y="4343400"/>
            <a:ext cx="7772399"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6F09EF-4947-CF43-8B20-8637FB70A8D6}" type="datetime1">
              <a:rPr lang="en-US" smtClean="0"/>
              <a:t>4/15/2021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875541-8164-4CC7-9F2F-6F0C49BB858D}"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7" name="Picture 1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14" name="TextBox 13"/>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988671" y="3352800"/>
            <a:ext cx="6876133" cy="381000"/>
          </a:xfrm>
        </p:spPr>
        <p:txBody>
          <a:bodyPr anchor="ct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462266" y="4343400"/>
            <a:ext cx="77724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F18072-1211-8149-A98D-B04663F0EF5C}" type="datetime1">
              <a:rPr lang="en-US" smtClean="0"/>
              <a:t>4/15/2021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875541-8164-4CC7-9F2F-6F0C49BB858D}" type="slidenum">
              <a:rPr lang="en-US" smtClean="0"/>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3291648"/>
            <a:ext cx="7772401" cy="1468800"/>
          </a:xfrm>
        </p:spPr>
        <p:txBody>
          <a:bodyPr anchor="b">
            <a:normAutofit/>
          </a:bodyPr>
          <a:lstStyle>
            <a:lvl1pPr algn="l">
              <a:defRPr sz="2800" b="0" cap="none"/>
            </a:lvl1pPr>
          </a:lstStyle>
          <a:p>
            <a:r>
              <a:rPr lang="en-US"/>
              <a:t>Click to edit Master title style</a:t>
            </a:r>
            <a:endParaRPr lang="en-US" dirty="0"/>
          </a:p>
        </p:txBody>
      </p:sp>
      <p:sp>
        <p:nvSpPr>
          <p:cNvPr id="3" name="Text Placeholder 2"/>
          <p:cNvSpPr>
            <a:spLocks noGrp="1"/>
          </p:cNvSpPr>
          <p:nvPr>
            <p:ph type="body" idx="1"/>
          </p:nvPr>
        </p:nvSpPr>
        <p:spPr>
          <a:xfrm>
            <a:off x="457200" y="4760448"/>
            <a:ext cx="7772402"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B7DE33-AD1B-F24A-B5BA-7141643F51D1}" type="datetime1">
              <a:rPr lang="en-US" smtClean="0"/>
              <a:t>4/15/2021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875541-8164-4CC7-9F2F-6F0C49BB858D}" type="slidenum">
              <a:rPr lang="en-US" smtClean="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11" name="TextBox 10"/>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6" name="TextBox 15"/>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457200" y="3886200"/>
            <a:ext cx="7772401" cy="8890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457200" y="4775200"/>
            <a:ext cx="7772401" cy="10160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DF28ED-F78C-AC43-AE05-64CF8A49087E}" type="datetime1">
              <a:rPr lang="en-US" smtClean="0"/>
              <a:t>4/15/2021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875541-8164-4CC7-9F2F-6F0C49BB858D}" type="slidenum">
              <a:rPr lang="en-US" smtClean="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4440" y="609602"/>
            <a:ext cx="7772401" cy="2743199"/>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464440" y="3505200"/>
            <a:ext cx="7772401" cy="8382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464439" y="4343400"/>
            <a:ext cx="7772401" cy="14478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4FA46D-7EE0-4E4D-B6D1-9B5297B1CC6C}" type="datetime1">
              <a:rPr lang="en-US" smtClean="0"/>
              <a:t>4/15/2021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875541-8164-4CC7-9F2F-6F0C49BB858D}" type="slidenum">
              <a:rPr lang="en-US" smtClean="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8" name="Title 1"/>
          <p:cNvSpPr>
            <a:spLocks noGrp="1"/>
          </p:cNvSpPr>
          <p:nvPr>
            <p:ph type="title"/>
          </p:nvPr>
        </p:nvSpPr>
        <p:spPr>
          <a:xfrm>
            <a:off x="457200" y="609601"/>
            <a:ext cx="7772400" cy="1456267"/>
          </a:xfrm>
        </p:spPr>
        <p:txBody>
          <a:bodyPr>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BD3F19-FBCF-904D-B298-10FAA1ABD0C8}" type="datetime1">
              <a:rPr lang="en-US" smtClean="0"/>
              <a:t>4/15/2021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875541-8164-4CC7-9F2F-6F0C49BB858D}" type="slidenum">
              <a:rPr lang="en-US" smtClean="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Vertical Title 1"/>
          <p:cNvSpPr>
            <a:spLocks noGrp="1"/>
          </p:cNvSpPr>
          <p:nvPr>
            <p:ph type="title" orient="vert"/>
          </p:nvPr>
        </p:nvSpPr>
        <p:spPr>
          <a:xfrm>
            <a:off x="6552978" y="609600"/>
            <a:ext cx="1676621" cy="5181601"/>
          </a:xfrm>
        </p:spPr>
        <p:txBody>
          <a:bodyPr vert="eaVert">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5990184"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B96EB4-67A9-1648-84BE-22373809503B}" type="datetime1">
              <a:rPr lang="en-US" smtClean="0"/>
              <a:t>4/15/2021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875541-8164-4CC7-9F2F-6F0C49BB858D}"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6D249E-5C93-7842-AAB7-8D5F665CEA14}" type="datetime1">
              <a:rPr lang="en-US" smtClean="0"/>
              <a:t>4/15/2021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875541-8164-4CC7-9F2F-6F0C49BB858D}"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2" y="3308581"/>
            <a:ext cx="77724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457201" y="4777381"/>
            <a:ext cx="7772400" cy="860400"/>
          </a:xfrm>
        </p:spPr>
        <p:txBody>
          <a:bodyPr anchor="t">
            <a:normAutofit/>
          </a:bodyPr>
          <a:lstStyle>
            <a:lvl1pPr marL="0" indent="0" algn="l">
              <a:buNone/>
              <a:defRPr sz="18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5060EB-EA7A-D44E-92CA-808E9038D6FF}" type="datetime1">
              <a:rPr lang="en-US" smtClean="0"/>
              <a:t>4/15/2021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875541-8164-4CC7-9F2F-6F0C49BB858D}"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1" y="2142068"/>
            <a:ext cx="3813048"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6553" y="2142068"/>
            <a:ext cx="3813048"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3CF43A3-B4EB-5A4A-9120-10E4C2E5C96C}" type="datetime1">
              <a:rPr lang="en-US" smtClean="0"/>
              <a:t>4/15/2021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875541-8164-4CC7-9F2F-6F0C49BB858D}"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743480" y="2218267"/>
            <a:ext cx="354060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870201"/>
            <a:ext cx="3813048"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11120" y="2218267"/>
            <a:ext cx="351848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6552" y="2870201"/>
            <a:ext cx="3813048"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D8E57B4-00FF-F746-BC22-18776A9D696F}" type="datetime1">
              <a:rPr lang="en-US" smtClean="0"/>
              <a:t>4/15/2021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A875541-8164-4CC7-9F2F-6F0C49BB858D}"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609601"/>
            <a:ext cx="7772400" cy="1456267"/>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D9E1AC8-F95C-0947-B861-E7D1E2EF9A6A}" type="datetime1">
              <a:rPr lang="en-US" smtClean="0"/>
              <a:t>4/15/2021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A875541-8164-4CC7-9F2F-6F0C49BB858D}"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Date Placeholder 1"/>
          <p:cNvSpPr>
            <a:spLocks noGrp="1"/>
          </p:cNvSpPr>
          <p:nvPr>
            <p:ph type="dt" sz="half" idx="10"/>
          </p:nvPr>
        </p:nvSpPr>
        <p:spPr/>
        <p:txBody>
          <a:bodyPr/>
          <a:lstStyle/>
          <a:p>
            <a:fld id="{BA15FD4B-12C4-8148-AE10-DAB083EDCCBB}" type="datetime1">
              <a:rPr lang="en-US" smtClean="0"/>
              <a:t>4/15/2021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A875541-8164-4CC7-9F2F-6F0C49BB858D}"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2" name="Picture 11"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1718" y="1557868"/>
            <a:ext cx="2862910" cy="1439332"/>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606144" y="609601"/>
            <a:ext cx="4627975"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61718" y="2997200"/>
            <a:ext cx="2862910" cy="184573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433276-6827-1F42-9146-F8CF1EC398DA}" type="datetime1">
              <a:rPr lang="en-US" smtClean="0"/>
              <a:t>4/15/2021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875541-8164-4CC7-9F2F-6F0C49BB858D}"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1" name="Picture 10"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2128" y="1735672"/>
            <a:ext cx="4097204" cy="1371600"/>
          </a:xfrm>
        </p:spPr>
        <p:txBody>
          <a:bodyPr anchor="b">
            <a:normAutofit/>
          </a:bodyPr>
          <a:lstStyle>
            <a:lvl1pPr algn="l">
              <a:defRPr sz="24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029200" y="914400"/>
            <a:ext cx="3200400"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dirty="0"/>
            </a:lvl1pPr>
          </a:lstStyle>
          <a:p>
            <a:pPr marL="0" lvl="0" indent="0" algn="ctr">
              <a:buNone/>
            </a:pPr>
            <a:r>
              <a:rPr lang="en-US" dirty="0"/>
              <a:t>Drag picture to placeholder or click icon to add</a:t>
            </a:r>
          </a:p>
        </p:txBody>
      </p:sp>
      <p:sp>
        <p:nvSpPr>
          <p:cNvPr id="4" name="Text Placeholder 3"/>
          <p:cNvSpPr>
            <a:spLocks noGrp="1"/>
          </p:cNvSpPr>
          <p:nvPr>
            <p:ph type="body" sz="half" idx="2"/>
          </p:nvPr>
        </p:nvSpPr>
        <p:spPr>
          <a:xfrm>
            <a:off x="462128" y="3107272"/>
            <a:ext cx="4097204"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30EACD-18FB-2A46-8EA3-1070C068F928}" type="datetime1">
              <a:rPr lang="en-US" smtClean="0"/>
              <a:t>4/15/2021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875541-8164-4CC7-9F2F-6F0C49BB858D}"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09601"/>
            <a:ext cx="7772400"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2142068"/>
            <a:ext cx="7772400"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523712" y="5870576"/>
            <a:ext cx="1212173"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E4A7F8A-1B6E-B14C-B9AE-CEBC2CB8F11C}" type="datetime1">
              <a:rPr lang="en-US" smtClean="0"/>
              <a:t>4/15/2021</a:t>
            </a:fld>
            <a:endParaRPr lang="en-US" dirty="0"/>
          </a:p>
        </p:txBody>
      </p:sp>
      <p:sp>
        <p:nvSpPr>
          <p:cNvPr id="5" name="Footer Placeholder 4"/>
          <p:cNvSpPr>
            <a:spLocks noGrp="1"/>
          </p:cNvSpPr>
          <p:nvPr>
            <p:ph type="ftr" sz="quarter" idx="3"/>
          </p:nvPr>
        </p:nvSpPr>
        <p:spPr>
          <a:xfrm>
            <a:off x="457200" y="5870576"/>
            <a:ext cx="5990311"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812085" y="5870576"/>
            <a:ext cx="417516"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A875541-8164-4CC7-9F2F-6F0C49BB858D}" type="slidenum">
              <a:rPr lang="en-US" smtClean="0"/>
              <a:t>‹#›</a:t>
            </a:fld>
            <a:endParaRPr lang="en-US" dirty="0"/>
          </a:p>
        </p:txBody>
      </p:sp>
    </p:spTree>
    <p:extLst>
      <p:ext uri="{BB962C8B-B14F-4D97-AF65-F5344CB8AC3E}">
        <p14:creationId xmlns:p14="http://schemas.microsoft.com/office/powerpoint/2010/main" val="549655580"/>
      </p:ext>
    </p:extLst>
  </p:cSld>
  <p:clrMap bg1="dk1" tx1="lt1" bg2="dk2"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Lst>
  <p:hf hdr="0" ftr="0" dt="0"/>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n.wikipedia.org/wiki/Scientific_journa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hyperlink" Target="https://en.wikipedia.org/wiki/Scientific_journal" TargetMode="Externa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hyperlink" Target="https://en.wikipedia.org/wiki/Scientific_journal" TargetMode="Externa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hyperlink" Target="https://en.wikipedia.org/wiki/Scientific_journal" TargetMode="External"/><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hyperlink" Target="https://en.wikipedia.org/wiki/Scientific_journa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jpeg"/><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hyperlink" Target="https://en.wikipedia.org/wiki/Scientific_journal" TargetMode="Externa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jpeg"/><Relationship Id="rId7"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hyperlink" Target="https://en.wikipedia.org/wiki/Scientific_journal" TargetMode="External"/><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jpeg"/><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hyperlink" Target="https://en.wikipedia.org/wiki/Scientific_journal" TargetMode="External"/><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hyperlink" Target="https://en.wikipedia.org/wiki/Scientific_journal" TargetMode="External"/><Relationship Id="rId5" Type="http://schemas.openxmlformats.org/officeDocument/2006/relationships/image" Target="../media/image21.png"/><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hyperlink" Target="https://en.wikipedia.org/wiki/Scientific_journal" TargetMode="External"/><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hyperlink" Target="https://en.wikipedia.org/wiki/Scientific_journal" TargetMode="External"/><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hyperlink" Target="https://en.wikipedia.org/wiki/Scientific_journa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hyperlink" Target="https://en.wikipedia.org/wiki/Scientific_journal" TargetMode="External"/><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hyperlink" Target="https://en.wikipedia.org/wiki/Scientific_journal" TargetMode="External"/><Relationship Id="rId5" Type="http://schemas.openxmlformats.org/officeDocument/2006/relationships/image" Target="../media/image25.png"/><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hyperlink" Target="https://en.wikipedia.org/wiki/Scientific_journal" TargetMode="External"/><Relationship Id="rId5" Type="http://schemas.openxmlformats.org/officeDocument/2006/relationships/image" Target="../media/image26.png"/><Relationship Id="rId4" Type="http://schemas.openxmlformats.org/officeDocument/2006/relationships/image" Target="../media/image6.jpeg"/></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jpeg"/><Relationship Id="rId7"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hyperlink" Target="https://en.wikipedia.org/wiki/Scientific_journal" TargetMode="External"/><Relationship Id="rId5" Type="http://schemas.openxmlformats.org/officeDocument/2006/relationships/image" Target="../media/image27.png"/><Relationship Id="rId4" Type="http://schemas.openxmlformats.org/officeDocument/2006/relationships/image" Target="../media/image6.jpe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hyperlink" Target="https://en.wikipedia.org/wiki/Scientific_journal" TargetMode="External"/><Relationship Id="rId5" Type="http://schemas.openxmlformats.org/officeDocument/2006/relationships/image" Target="../media/image29.png"/><Relationship Id="rId4" Type="http://schemas.openxmlformats.org/officeDocument/2006/relationships/image" Target="../media/image6.jpe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hyperlink" Target="https://en.wikipedia.org/wiki/Scientific_journal" TargetMode="External"/><Relationship Id="rId5" Type="http://schemas.openxmlformats.org/officeDocument/2006/relationships/image" Target="../media/image30.png"/><Relationship Id="rId4" Type="http://schemas.openxmlformats.org/officeDocument/2006/relationships/image" Target="../media/image6.jpeg"/></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4.png"/><Relationship Id="rId4" Type="http://schemas.openxmlformats.org/officeDocument/2006/relationships/hyperlink" Target="https://en.wikipedia.org/wiki/Scientific_journal"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en.wikipedia.org/wiki/Scientific_journal"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s://mapsystemsindia.com/resources/typesetting-the-journey-till-date.html" TargetMode="Externa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hyperlink" Target="https://www.wikiwand.com/en/Markup_language" TargetMode="External"/><Relationship Id="rId3" Type="http://schemas.openxmlformats.org/officeDocument/2006/relationships/image" Target="../media/image5.jpeg"/><Relationship Id="rId7"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hyperlink" Target="https://support.microsoft.com/en-us/topic/xml-for-the-uninitiated-a87d234d-4c2e-4409-9cbc-45e4eb857d44#bm5" TargetMode="External"/><Relationship Id="rId5" Type="http://schemas.openxmlformats.org/officeDocument/2006/relationships/image" Target="../media/image32.png"/><Relationship Id="rId4" Type="http://schemas.openxmlformats.org/officeDocument/2006/relationships/image" Target="../media/image6.jpeg"/><Relationship Id="rId9" Type="http://schemas.openxmlformats.org/officeDocument/2006/relationships/hyperlink" Target="https://www.toptal.com/xml/an-informal-introduction-to-docx"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hyperlink" Target="https://support.microsoft.com/en-us/topic/xml-for-the-uninitiated-a87d234d-4c2e-4409-9cbc-45e4eb857d44#bm5" TargetMode="External"/><Relationship Id="rId5" Type="http://schemas.openxmlformats.org/officeDocument/2006/relationships/image" Target="../media/image33.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Scientific_journa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jpeg"/><Relationship Id="rId7"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hyperlink" Target="https://en.wikipedia.org/wiki/Scientific_journal" TargetMode="External"/><Relationship Id="rId4" Type="http://schemas.openxmlformats.org/officeDocument/2006/relationships/image" Target="../media/image6.jpeg"/></Relationships>
</file>

<file path=ppt/slides/_rels/slide31.xml.rels><?xml version="1.0" encoding="UTF-8" standalone="yes"?>
<Relationships xmlns="http://schemas.openxmlformats.org/package/2006/relationships"><Relationship Id="rId3" Type="http://schemas.openxmlformats.org/officeDocument/2006/relationships/hyperlink" Target="https://en.wikipedia.org/wiki/Scientific_journal"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hyperlink" Target="https://en.wikipedia.org/wiki/Scientific_journal"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hyperlink" Target="https://en.wikipedia.org/wiki/Scientific_journal"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hyperlink" Target="https://en.wikipedia.org/wiki/Scientific_journal"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6.jpeg"/></Relationships>
</file>

<file path=ppt/slides/_rels/slide38.xml.rels><?xml version="1.0" encoding="UTF-8" standalone="yes"?>
<Relationships xmlns="http://schemas.openxmlformats.org/package/2006/relationships"><Relationship Id="rId3" Type="http://schemas.openxmlformats.org/officeDocument/2006/relationships/hyperlink" Target="https://en.wikipedia.org/wiki/Scientific_journal"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hyperlink" Target="https://en.wikipedia.org/wiki/Scientific_journa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en.wikipedia.org/wiki/Academic_journal" TargetMode="Externa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hyperlink" Target="https://en.wikipedia.org/wiki/Scientific_journal"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hyperlink" Target="https://en.wikipedia.org/wiki/Scientific_journal"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hyperlink" Target="https://en.wikipedia.org/wiki/Scientific_journal"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hyperlink" Target="https://en.wikipedia.org/wiki/Scientific_journal"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hyperlink" Target="https://en.wikipedia.org/wiki/Scientific_journal"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hyperlink" Target="https://en.wikipedia.org/wiki/Scientific_journal"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hyperlink" Target="https://en.wikipedia.org/wiki/Scientific_journal"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hyperlink" Target="https://en.wikipedia.org/wiki/Scientific_journal"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hyperlink" Target="https://en.wikipedia.org/wiki/Scientific_journal"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s://www.opentext.com/" TargetMode="External"/><Relationship Id="rId5" Type="http://schemas.openxmlformats.org/officeDocument/2006/relationships/hyperlink" Target="https://en.wikipedia.org/wiki/BRS/Search"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hyperlink" Target="https://en.wikipedia.org/wiki/Scientific_journal" TargetMode="Externa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hyperlink" Target="https://en.wikipedia.org/wiki/Scientific_journal"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jpeg"/><Relationship Id="rId7"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hyperlink" Target="https://en.wikipedia.org/wiki/Scientific_journal" TargetMode="External"/><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hyperlink" Target="https://en.wikipedia.org/wiki/Scientific_journa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hyperlink" Target="https://en.wikipedia.org/wiki/Scientific_journa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hyperlink" Target="https://en.wikipedia.org/wiki/Scientific_journa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hyperlink" Target="https://en.wikipedia.org/wiki/Scientific_journal" TargetMode="Externa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65515" y="-251945"/>
            <a:ext cx="7449209" cy="2292422"/>
          </a:xfrm>
        </p:spPr>
        <p:txBody>
          <a:bodyPr>
            <a:normAutofit/>
          </a:bodyPr>
          <a:lstStyle/>
          <a:p>
            <a:pPr algn="l"/>
            <a:r>
              <a:rPr lang="en-US" b="1" cap="none" dirty="0"/>
              <a:t>Electronic Distribution of Science Publications</a:t>
            </a:r>
          </a:p>
        </p:txBody>
      </p:sp>
      <p:sp>
        <p:nvSpPr>
          <p:cNvPr id="3" name="Subtitle 2"/>
          <p:cNvSpPr>
            <a:spLocks noGrp="1"/>
          </p:cNvSpPr>
          <p:nvPr>
            <p:ph type="subTitle" idx="1"/>
          </p:nvPr>
        </p:nvSpPr>
        <p:spPr>
          <a:xfrm>
            <a:off x="1522307" y="2502321"/>
            <a:ext cx="5714228" cy="2020613"/>
          </a:xfrm>
        </p:spPr>
        <p:txBody>
          <a:bodyPr>
            <a:normAutofit lnSpcReduction="10000"/>
          </a:bodyPr>
          <a:lstStyle/>
          <a:p>
            <a:pPr algn="ctr"/>
            <a:r>
              <a:rPr lang="en-US" sz="3300" cap="none" dirty="0"/>
              <a:t>A Learn in 30</a:t>
            </a:r>
          </a:p>
          <a:p>
            <a:pPr algn="ctr"/>
            <a:endParaRPr lang="en-US" sz="2400" dirty="0"/>
          </a:p>
          <a:p>
            <a:pPr algn="ctr"/>
            <a:r>
              <a:rPr lang="en-US" sz="2400" dirty="0"/>
              <a:t>OPCUG &amp; PATACS</a:t>
            </a:r>
          </a:p>
          <a:p>
            <a:pPr algn="ctr"/>
            <a:r>
              <a:rPr lang="en-US" sz="2400" cap="none" dirty="0"/>
              <a:t>April</a:t>
            </a:r>
            <a:r>
              <a:rPr lang="en-US" sz="2400" dirty="0"/>
              <a:t> 17, 2021</a:t>
            </a:r>
          </a:p>
        </p:txBody>
      </p:sp>
      <p:sp>
        <p:nvSpPr>
          <p:cNvPr id="4" name="TextBox 3">
            <a:extLst>
              <a:ext uri="{FF2B5EF4-FFF2-40B4-BE49-F238E27FC236}">
                <a16:creationId xmlns:a16="http://schemas.microsoft.com/office/drawing/2014/main" id="{BD5A3ADB-AFAE-B44B-A8F3-2F965E1918A9}"/>
              </a:ext>
            </a:extLst>
          </p:cNvPr>
          <p:cNvSpPr txBox="1"/>
          <p:nvPr/>
        </p:nvSpPr>
        <p:spPr>
          <a:xfrm>
            <a:off x="3367997" y="4901651"/>
            <a:ext cx="2194255" cy="461665"/>
          </a:xfrm>
          <a:prstGeom prst="rect">
            <a:avLst/>
          </a:prstGeom>
          <a:noFill/>
        </p:spPr>
        <p:txBody>
          <a:bodyPr wrap="none" rtlCol="0">
            <a:spAutoFit/>
          </a:bodyPr>
          <a:lstStyle/>
          <a:p>
            <a:r>
              <a:rPr lang="en-US" sz="2400" dirty="0"/>
              <a:t>Lorrin R. Garson</a:t>
            </a:r>
          </a:p>
        </p:txBody>
      </p:sp>
      <p:sp>
        <p:nvSpPr>
          <p:cNvPr id="5" name="Google Shape;93;p22">
            <a:extLst>
              <a:ext uri="{FF2B5EF4-FFF2-40B4-BE49-F238E27FC236}">
                <a16:creationId xmlns:a16="http://schemas.microsoft.com/office/drawing/2014/main" id="{B272A2B7-AD9E-E14C-AF43-71CC8EB35786}"/>
              </a:ext>
            </a:extLst>
          </p:cNvPr>
          <p:cNvSpPr txBox="1">
            <a:spLocks/>
          </p:cNvSpPr>
          <p:nvPr/>
        </p:nvSpPr>
        <p:spPr>
          <a:xfrm>
            <a:off x="274795" y="6241466"/>
            <a:ext cx="2495025" cy="24142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FCBF4A"/>
              </a:buClr>
              <a:buSzPts val="1400"/>
              <a:buFont typeface="Abel"/>
              <a:buNone/>
              <a:defRPr sz="1100" b="0" i="0" u="none" strike="noStrike" cap="none">
                <a:solidFill>
                  <a:srgbClr val="F3F3F3"/>
                </a:solidFill>
                <a:latin typeface="Exo Thin"/>
                <a:ea typeface="Exo Thin"/>
                <a:cs typeface="Exo Thin"/>
                <a:sym typeface="Exo Thin"/>
              </a:defRPr>
            </a:lvl1pPr>
            <a:lvl2pPr marL="914400" marR="0" lvl="1" indent="-304800" algn="ctr" rtl="0">
              <a:lnSpc>
                <a:spcPct val="100000"/>
              </a:lnSpc>
              <a:spcBef>
                <a:spcPts val="0"/>
              </a:spcBef>
              <a:spcAft>
                <a:spcPts val="0"/>
              </a:spcAft>
              <a:buClr>
                <a:srgbClr val="FCBF4A"/>
              </a:buClr>
              <a:buSzPts val="1400"/>
              <a:buFont typeface="Josefin Slab"/>
              <a:buNone/>
              <a:defRPr sz="1400" b="0" i="0" u="none" strike="noStrike" cap="none">
                <a:solidFill>
                  <a:srgbClr val="FCBF4A"/>
                </a:solidFill>
                <a:latin typeface="Josefin Slab"/>
                <a:ea typeface="Josefin Slab"/>
                <a:cs typeface="Josefin Slab"/>
                <a:sym typeface="Josefin Slab"/>
              </a:defRPr>
            </a:lvl2pPr>
            <a:lvl3pPr marL="1371600" marR="0" lvl="2" indent="-304800" algn="ctr" rtl="0">
              <a:lnSpc>
                <a:spcPct val="100000"/>
              </a:lnSpc>
              <a:spcBef>
                <a:spcPts val="0"/>
              </a:spcBef>
              <a:spcAft>
                <a:spcPts val="0"/>
              </a:spcAft>
              <a:buClr>
                <a:srgbClr val="FCBF4A"/>
              </a:buClr>
              <a:buSzPts val="1400"/>
              <a:buFont typeface="Josefin Slab"/>
              <a:buNone/>
              <a:defRPr sz="1400" b="0" i="0" u="none" strike="noStrike" cap="none">
                <a:solidFill>
                  <a:srgbClr val="FCBF4A"/>
                </a:solidFill>
                <a:latin typeface="Josefin Slab"/>
                <a:ea typeface="Josefin Slab"/>
                <a:cs typeface="Josefin Slab"/>
                <a:sym typeface="Josefin Slab"/>
              </a:defRPr>
            </a:lvl3pPr>
            <a:lvl4pPr marL="1828800" marR="0" lvl="3" indent="-304800" algn="ctr" rtl="0">
              <a:lnSpc>
                <a:spcPct val="100000"/>
              </a:lnSpc>
              <a:spcBef>
                <a:spcPts val="0"/>
              </a:spcBef>
              <a:spcAft>
                <a:spcPts val="0"/>
              </a:spcAft>
              <a:buClr>
                <a:srgbClr val="FCBF4A"/>
              </a:buClr>
              <a:buSzPts val="1400"/>
              <a:buFont typeface="Josefin Slab"/>
              <a:buNone/>
              <a:defRPr sz="1400" b="0" i="0" u="none" strike="noStrike" cap="none">
                <a:solidFill>
                  <a:srgbClr val="FCBF4A"/>
                </a:solidFill>
                <a:latin typeface="Josefin Slab"/>
                <a:ea typeface="Josefin Slab"/>
                <a:cs typeface="Josefin Slab"/>
                <a:sym typeface="Josefin Slab"/>
              </a:defRPr>
            </a:lvl4pPr>
            <a:lvl5pPr marL="2286000" marR="0" lvl="4" indent="-304800" algn="ctr" rtl="0">
              <a:lnSpc>
                <a:spcPct val="100000"/>
              </a:lnSpc>
              <a:spcBef>
                <a:spcPts val="0"/>
              </a:spcBef>
              <a:spcAft>
                <a:spcPts val="0"/>
              </a:spcAft>
              <a:buClr>
                <a:srgbClr val="FCBF4A"/>
              </a:buClr>
              <a:buSzPts val="1400"/>
              <a:buFont typeface="Josefin Slab"/>
              <a:buNone/>
              <a:defRPr sz="1400" b="0" i="0" u="none" strike="noStrike" cap="none">
                <a:solidFill>
                  <a:srgbClr val="FCBF4A"/>
                </a:solidFill>
                <a:latin typeface="Josefin Slab"/>
                <a:ea typeface="Josefin Slab"/>
                <a:cs typeface="Josefin Slab"/>
                <a:sym typeface="Josefin Slab"/>
              </a:defRPr>
            </a:lvl5pPr>
            <a:lvl6pPr marL="2743200" marR="0" lvl="5" indent="-304800" algn="ctr" rtl="0">
              <a:lnSpc>
                <a:spcPct val="100000"/>
              </a:lnSpc>
              <a:spcBef>
                <a:spcPts val="0"/>
              </a:spcBef>
              <a:spcAft>
                <a:spcPts val="0"/>
              </a:spcAft>
              <a:buClr>
                <a:srgbClr val="FCBF4A"/>
              </a:buClr>
              <a:buSzPts val="1400"/>
              <a:buFont typeface="Josefin Slab"/>
              <a:buNone/>
              <a:defRPr sz="1400" b="0" i="0" u="none" strike="noStrike" cap="none">
                <a:solidFill>
                  <a:srgbClr val="FCBF4A"/>
                </a:solidFill>
                <a:latin typeface="Josefin Slab"/>
                <a:ea typeface="Josefin Slab"/>
                <a:cs typeface="Josefin Slab"/>
                <a:sym typeface="Josefin Slab"/>
              </a:defRPr>
            </a:lvl6pPr>
            <a:lvl7pPr marL="3200400" marR="0" lvl="6" indent="-304800" algn="ctr" rtl="0">
              <a:lnSpc>
                <a:spcPct val="100000"/>
              </a:lnSpc>
              <a:spcBef>
                <a:spcPts val="0"/>
              </a:spcBef>
              <a:spcAft>
                <a:spcPts val="0"/>
              </a:spcAft>
              <a:buClr>
                <a:srgbClr val="FCBF4A"/>
              </a:buClr>
              <a:buSzPts val="1400"/>
              <a:buFont typeface="Josefin Slab"/>
              <a:buNone/>
              <a:defRPr sz="1400" b="0" i="0" u="none" strike="noStrike" cap="none">
                <a:solidFill>
                  <a:srgbClr val="FCBF4A"/>
                </a:solidFill>
                <a:latin typeface="Josefin Slab"/>
                <a:ea typeface="Josefin Slab"/>
                <a:cs typeface="Josefin Slab"/>
                <a:sym typeface="Josefin Slab"/>
              </a:defRPr>
            </a:lvl7pPr>
            <a:lvl8pPr marL="3657600" marR="0" lvl="7" indent="-304800" algn="ctr" rtl="0">
              <a:lnSpc>
                <a:spcPct val="100000"/>
              </a:lnSpc>
              <a:spcBef>
                <a:spcPts val="0"/>
              </a:spcBef>
              <a:spcAft>
                <a:spcPts val="0"/>
              </a:spcAft>
              <a:buClr>
                <a:srgbClr val="FCBF4A"/>
              </a:buClr>
              <a:buSzPts val="1400"/>
              <a:buFont typeface="Josefin Slab"/>
              <a:buNone/>
              <a:defRPr sz="1400" b="0" i="0" u="none" strike="noStrike" cap="none">
                <a:solidFill>
                  <a:srgbClr val="FCBF4A"/>
                </a:solidFill>
                <a:latin typeface="Josefin Slab"/>
                <a:ea typeface="Josefin Slab"/>
                <a:cs typeface="Josefin Slab"/>
                <a:sym typeface="Josefin Slab"/>
              </a:defRPr>
            </a:lvl8pPr>
            <a:lvl9pPr marL="4114800" marR="0" lvl="8" indent="-304800" algn="ctr" rtl="0">
              <a:lnSpc>
                <a:spcPct val="100000"/>
              </a:lnSpc>
              <a:spcBef>
                <a:spcPts val="0"/>
              </a:spcBef>
              <a:spcAft>
                <a:spcPts val="0"/>
              </a:spcAft>
              <a:buClr>
                <a:srgbClr val="FCBF4A"/>
              </a:buClr>
              <a:buSzPts val="1400"/>
              <a:buFont typeface="Josefin Slab"/>
              <a:buNone/>
              <a:defRPr sz="1400" b="0" i="0" u="none" strike="noStrike" cap="none">
                <a:solidFill>
                  <a:srgbClr val="FCBF4A"/>
                </a:solidFill>
                <a:latin typeface="Josefin Slab"/>
                <a:ea typeface="Josefin Slab"/>
                <a:cs typeface="Josefin Slab"/>
                <a:sym typeface="Josefin Slab"/>
              </a:defRPr>
            </a:lvl9pPr>
          </a:lstStyle>
          <a:p>
            <a:pPr marL="0" indent="0"/>
            <a:r>
              <a:rPr lang="en-US" sz="1200" dirty="0"/>
              <a:t>©  Lorrin R. Garson 2021</a:t>
            </a:r>
            <a:endParaRPr lang="en-US" sz="1200" dirty="0">
              <a:latin typeface="Abel"/>
              <a:ea typeface="Abel"/>
              <a:cs typeface="Abel"/>
              <a:sym typeface="Abel"/>
            </a:endParaRPr>
          </a:p>
        </p:txBody>
      </p:sp>
      <p:pic>
        <p:nvPicPr>
          <p:cNvPr id="6" name="Picture 5">
            <a:hlinkClick r:id="rId3"/>
            <a:extLst>
              <a:ext uri="{FF2B5EF4-FFF2-40B4-BE49-F238E27FC236}">
                <a16:creationId xmlns:a16="http://schemas.microsoft.com/office/drawing/2014/main" id="{61D48D36-C150-8E4B-9C48-779BBA4D4B96}"/>
              </a:ext>
            </a:extLst>
          </p:cNvPr>
          <p:cNvPicPr>
            <a:picLocks noChangeAspect="1"/>
          </p:cNvPicPr>
          <p:nvPr/>
        </p:nvPicPr>
        <p:blipFill>
          <a:blip r:embed="rId4"/>
          <a:stretch>
            <a:fillRect/>
          </a:stretch>
        </p:blipFill>
        <p:spPr>
          <a:xfrm>
            <a:off x="9878919" y="1931913"/>
            <a:ext cx="320802" cy="318516"/>
          </a:xfrm>
          <a:prstGeom prst="rect">
            <a:avLst/>
          </a:prstGeom>
        </p:spPr>
      </p:pic>
      <p:pic>
        <p:nvPicPr>
          <p:cNvPr id="7" name="Picture 6">
            <a:hlinkClick r:id="rId3"/>
            <a:extLst>
              <a:ext uri="{FF2B5EF4-FFF2-40B4-BE49-F238E27FC236}">
                <a16:creationId xmlns:a16="http://schemas.microsoft.com/office/drawing/2014/main" id="{86034488-175C-EE4F-B5B2-52E8255F3908}"/>
              </a:ext>
            </a:extLst>
          </p:cNvPr>
          <p:cNvPicPr>
            <a:picLocks noChangeAspect="1"/>
          </p:cNvPicPr>
          <p:nvPr/>
        </p:nvPicPr>
        <p:blipFill>
          <a:blip r:embed="rId4"/>
          <a:stretch>
            <a:fillRect/>
          </a:stretch>
        </p:blipFill>
        <p:spPr>
          <a:xfrm>
            <a:off x="9665051" y="1130771"/>
            <a:ext cx="374269" cy="371602"/>
          </a:xfrm>
          <a:prstGeom prst="rect">
            <a:avLst/>
          </a:prstGeom>
        </p:spPr>
      </p:pic>
    </p:spTree>
    <p:extLst>
      <p:ext uri="{BB962C8B-B14F-4D97-AF65-F5344CB8AC3E}">
        <p14:creationId xmlns:p14="http://schemas.microsoft.com/office/powerpoint/2010/main" val="4005440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28600"/>
            <a:ext cx="12201525" cy="9163050"/>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69B9FECA-1E03-4543-AE80-FDC96DDE3E65}"/>
              </a:ext>
            </a:extLst>
          </p:cNvPr>
          <p:cNvSpPr>
            <a:spLocks noGrp="1"/>
          </p:cNvSpPr>
          <p:nvPr>
            <p:ph type="sldNum" sz="quarter" idx="12"/>
          </p:nvPr>
        </p:nvSpPr>
        <p:spPr/>
        <p:txBody>
          <a:bodyPr/>
          <a:lstStyle/>
          <a:p>
            <a:fld id="{BA875541-8164-4CC7-9F2F-6F0C49BB858D}" type="slidenum">
              <a:rPr lang="en-US" smtClean="0"/>
              <a:t>10</a:t>
            </a:fld>
            <a:endParaRPr lang="en-US" dirty="0"/>
          </a:p>
        </p:txBody>
      </p:sp>
      <p:pic>
        <p:nvPicPr>
          <p:cNvPr id="6" name="Picture 5">
            <a:hlinkClick r:id="rId5"/>
            <a:extLst>
              <a:ext uri="{FF2B5EF4-FFF2-40B4-BE49-F238E27FC236}">
                <a16:creationId xmlns:a16="http://schemas.microsoft.com/office/drawing/2014/main" id="{2D49524A-5637-C844-814D-82F5F9925984}"/>
              </a:ext>
            </a:extLst>
          </p:cNvPr>
          <p:cNvPicPr>
            <a:picLocks noChangeAspect="1"/>
          </p:cNvPicPr>
          <p:nvPr/>
        </p:nvPicPr>
        <p:blipFill>
          <a:blip r:embed="rId6"/>
          <a:stretch>
            <a:fillRect/>
          </a:stretch>
        </p:blipFill>
        <p:spPr>
          <a:xfrm>
            <a:off x="9878919" y="1931913"/>
            <a:ext cx="320802" cy="318516"/>
          </a:xfrm>
          <a:prstGeom prst="rect">
            <a:avLst/>
          </a:prstGeom>
        </p:spPr>
      </p:pic>
      <p:pic>
        <p:nvPicPr>
          <p:cNvPr id="7" name="Picture 6">
            <a:hlinkClick r:id="rId5"/>
            <a:extLst>
              <a:ext uri="{FF2B5EF4-FFF2-40B4-BE49-F238E27FC236}">
                <a16:creationId xmlns:a16="http://schemas.microsoft.com/office/drawing/2014/main" id="{58427FBF-33E5-6F48-A16F-CF8A296C2210}"/>
              </a:ext>
            </a:extLst>
          </p:cNvPr>
          <p:cNvPicPr>
            <a:picLocks noChangeAspect="1"/>
          </p:cNvPicPr>
          <p:nvPr/>
        </p:nvPicPr>
        <p:blipFill>
          <a:blip r:embed="rId6"/>
          <a:stretch>
            <a:fillRect/>
          </a:stretch>
        </p:blipFill>
        <p:spPr>
          <a:xfrm>
            <a:off x="9665051" y="1130771"/>
            <a:ext cx="374269" cy="371602"/>
          </a:xfrm>
          <a:prstGeom prst="rect">
            <a:avLst/>
          </a:prstGeom>
        </p:spPr>
      </p:pic>
      <p:pic>
        <p:nvPicPr>
          <p:cNvPr id="3" name="Picture 2">
            <a:extLst>
              <a:ext uri="{FF2B5EF4-FFF2-40B4-BE49-F238E27FC236}">
                <a16:creationId xmlns:a16="http://schemas.microsoft.com/office/drawing/2014/main" id="{C5B9110B-91A8-794F-B12E-80D43BA2F1C4}"/>
              </a:ext>
            </a:extLst>
          </p:cNvPr>
          <p:cNvPicPr>
            <a:picLocks noChangeAspect="1"/>
          </p:cNvPicPr>
          <p:nvPr/>
        </p:nvPicPr>
        <p:blipFill>
          <a:blip r:embed="rId7"/>
          <a:stretch>
            <a:fillRect/>
          </a:stretch>
        </p:blipFill>
        <p:spPr>
          <a:xfrm>
            <a:off x="239450" y="0"/>
            <a:ext cx="8665100" cy="6858000"/>
          </a:xfrm>
          <a:prstGeom prst="rect">
            <a:avLst/>
          </a:prstGeom>
        </p:spPr>
      </p:pic>
      <p:sp>
        <p:nvSpPr>
          <p:cNvPr id="4" name="TextBox 3">
            <a:extLst>
              <a:ext uri="{FF2B5EF4-FFF2-40B4-BE49-F238E27FC236}">
                <a16:creationId xmlns:a16="http://schemas.microsoft.com/office/drawing/2014/main" id="{51B9F01D-A192-1545-9BA5-DEA1231CE429}"/>
              </a:ext>
            </a:extLst>
          </p:cNvPr>
          <p:cNvSpPr txBox="1"/>
          <p:nvPr/>
        </p:nvSpPr>
        <p:spPr>
          <a:xfrm>
            <a:off x="1187668" y="485575"/>
            <a:ext cx="2774731" cy="830997"/>
          </a:xfrm>
          <a:prstGeom prst="rect">
            <a:avLst/>
          </a:prstGeom>
          <a:solidFill>
            <a:schemeClr val="tx1"/>
          </a:solidFill>
        </p:spPr>
        <p:txBody>
          <a:bodyPr wrap="square" rtlCol="0">
            <a:spAutoFit/>
          </a:bodyPr>
          <a:lstStyle/>
          <a:p>
            <a:r>
              <a:rPr lang="en-US" sz="4800" dirty="0">
                <a:solidFill>
                  <a:srgbClr val="FF0000"/>
                </a:solidFill>
              </a:rPr>
              <a:t>Discussion</a:t>
            </a:r>
          </a:p>
        </p:txBody>
      </p:sp>
    </p:spTree>
    <p:extLst>
      <p:ext uri="{BB962C8B-B14F-4D97-AF65-F5344CB8AC3E}">
        <p14:creationId xmlns:p14="http://schemas.microsoft.com/office/powerpoint/2010/main" val="1648530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28600"/>
            <a:ext cx="12201525" cy="9163050"/>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69B9FECA-1E03-4543-AE80-FDC96DDE3E65}"/>
              </a:ext>
            </a:extLst>
          </p:cNvPr>
          <p:cNvSpPr>
            <a:spLocks noGrp="1"/>
          </p:cNvSpPr>
          <p:nvPr>
            <p:ph type="sldNum" sz="quarter" idx="12"/>
          </p:nvPr>
        </p:nvSpPr>
        <p:spPr/>
        <p:txBody>
          <a:bodyPr/>
          <a:lstStyle/>
          <a:p>
            <a:fld id="{BA875541-8164-4CC7-9F2F-6F0C49BB858D}" type="slidenum">
              <a:rPr lang="en-US" smtClean="0"/>
              <a:t>11</a:t>
            </a:fld>
            <a:endParaRPr lang="en-US" dirty="0"/>
          </a:p>
        </p:txBody>
      </p:sp>
      <p:pic>
        <p:nvPicPr>
          <p:cNvPr id="6" name="Picture 5">
            <a:hlinkClick r:id="rId5"/>
            <a:extLst>
              <a:ext uri="{FF2B5EF4-FFF2-40B4-BE49-F238E27FC236}">
                <a16:creationId xmlns:a16="http://schemas.microsoft.com/office/drawing/2014/main" id="{2D49524A-5637-C844-814D-82F5F9925984}"/>
              </a:ext>
            </a:extLst>
          </p:cNvPr>
          <p:cNvPicPr>
            <a:picLocks noChangeAspect="1"/>
          </p:cNvPicPr>
          <p:nvPr/>
        </p:nvPicPr>
        <p:blipFill>
          <a:blip r:embed="rId6"/>
          <a:stretch>
            <a:fillRect/>
          </a:stretch>
        </p:blipFill>
        <p:spPr>
          <a:xfrm>
            <a:off x="9878919" y="1931913"/>
            <a:ext cx="320802" cy="318516"/>
          </a:xfrm>
          <a:prstGeom prst="rect">
            <a:avLst/>
          </a:prstGeom>
        </p:spPr>
      </p:pic>
      <p:pic>
        <p:nvPicPr>
          <p:cNvPr id="7" name="Picture 6">
            <a:hlinkClick r:id="rId5"/>
            <a:extLst>
              <a:ext uri="{FF2B5EF4-FFF2-40B4-BE49-F238E27FC236}">
                <a16:creationId xmlns:a16="http://schemas.microsoft.com/office/drawing/2014/main" id="{58427FBF-33E5-6F48-A16F-CF8A296C2210}"/>
              </a:ext>
            </a:extLst>
          </p:cNvPr>
          <p:cNvPicPr>
            <a:picLocks noChangeAspect="1"/>
          </p:cNvPicPr>
          <p:nvPr/>
        </p:nvPicPr>
        <p:blipFill>
          <a:blip r:embed="rId6"/>
          <a:stretch>
            <a:fillRect/>
          </a:stretch>
        </p:blipFill>
        <p:spPr>
          <a:xfrm>
            <a:off x="9665051" y="1130771"/>
            <a:ext cx="374269" cy="371602"/>
          </a:xfrm>
          <a:prstGeom prst="rect">
            <a:avLst/>
          </a:prstGeom>
        </p:spPr>
      </p:pic>
      <p:pic>
        <p:nvPicPr>
          <p:cNvPr id="3" name="Picture 2">
            <a:extLst>
              <a:ext uri="{FF2B5EF4-FFF2-40B4-BE49-F238E27FC236}">
                <a16:creationId xmlns:a16="http://schemas.microsoft.com/office/drawing/2014/main" id="{AF485525-D6D3-A443-8D29-0C5C93B33924}"/>
              </a:ext>
            </a:extLst>
          </p:cNvPr>
          <p:cNvPicPr>
            <a:picLocks noChangeAspect="1"/>
          </p:cNvPicPr>
          <p:nvPr/>
        </p:nvPicPr>
        <p:blipFill>
          <a:blip r:embed="rId7"/>
          <a:stretch>
            <a:fillRect/>
          </a:stretch>
        </p:blipFill>
        <p:spPr>
          <a:xfrm>
            <a:off x="0" y="1042021"/>
            <a:ext cx="9144000" cy="5161335"/>
          </a:xfrm>
          <a:prstGeom prst="rect">
            <a:avLst/>
          </a:prstGeom>
        </p:spPr>
      </p:pic>
      <p:sp>
        <p:nvSpPr>
          <p:cNvPr id="9" name="TextBox 8">
            <a:extLst>
              <a:ext uri="{FF2B5EF4-FFF2-40B4-BE49-F238E27FC236}">
                <a16:creationId xmlns:a16="http://schemas.microsoft.com/office/drawing/2014/main" id="{57D807E6-9F6F-9643-964C-5C8C5CF44640}"/>
              </a:ext>
            </a:extLst>
          </p:cNvPr>
          <p:cNvSpPr txBox="1"/>
          <p:nvPr/>
        </p:nvSpPr>
        <p:spPr>
          <a:xfrm>
            <a:off x="2165131" y="211024"/>
            <a:ext cx="4981903" cy="830997"/>
          </a:xfrm>
          <a:prstGeom prst="rect">
            <a:avLst/>
          </a:prstGeom>
          <a:solidFill>
            <a:schemeClr val="tx1"/>
          </a:solidFill>
        </p:spPr>
        <p:txBody>
          <a:bodyPr wrap="square" rtlCol="0">
            <a:spAutoFit/>
          </a:bodyPr>
          <a:lstStyle/>
          <a:p>
            <a:r>
              <a:rPr lang="en-US" sz="4800" dirty="0">
                <a:solidFill>
                  <a:srgbClr val="FF0000"/>
                </a:solidFill>
              </a:rPr>
              <a:t>Graphics (B&amp;W)</a:t>
            </a:r>
          </a:p>
        </p:txBody>
      </p:sp>
    </p:spTree>
    <p:extLst>
      <p:ext uri="{BB962C8B-B14F-4D97-AF65-F5344CB8AC3E}">
        <p14:creationId xmlns:p14="http://schemas.microsoft.com/office/powerpoint/2010/main" val="3608706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28600"/>
            <a:ext cx="12201525" cy="9163050"/>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69B9FECA-1E03-4543-AE80-FDC96DDE3E65}"/>
              </a:ext>
            </a:extLst>
          </p:cNvPr>
          <p:cNvSpPr>
            <a:spLocks noGrp="1"/>
          </p:cNvSpPr>
          <p:nvPr>
            <p:ph type="sldNum" sz="quarter" idx="12"/>
          </p:nvPr>
        </p:nvSpPr>
        <p:spPr/>
        <p:txBody>
          <a:bodyPr/>
          <a:lstStyle/>
          <a:p>
            <a:fld id="{BA875541-8164-4CC7-9F2F-6F0C49BB858D}" type="slidenum">
              <a:rPr lang="en-US" smtClean="0"/>
              <a:t>12</a:t>
            </a:fld>
            <a:endParaRPr lang="en-US" dirty="0"/>
          </a:p>
        </p:txBody>
      </p:sp>
      <p:pic>
        <p:nvPicPr>
          <p:cNvPr id="6" name="Picture 5">
            <a:hlinkClick r:id="rId5"/>
            <a:extLst>
              <a:ext uri="{FF2B5EF4-FFF2-40B4-BE49-F238E27FC236}">
                <a16:creationId xmlns:a16="http://schemas.microsoft.com/office/drawing/2014/main" id="{2D49524A-5637-C844-814D-82F5F9925984}"/>
              </a:ext>
            </a:extLst>
          </p:cNvPr>
          <p:cNvPicPr>
            <a:picLocks noChangeAspect="1"/>
          </p:cNvPicPr>
          <p:nvPr/>
        </p:nvPicPr>
        <p:blipFill>
          <a:blip r:embed="rId6"/>
          <a:stretch>
            <a:fillRect/>
          </a:stretch>
        </p:blipFill>
        <p:spPr>
          <a:xfrm>
            <a:off x="9878919" y="1931913"/>
            <a:ext cx="320802" cy="318516"/>
          </a:xfrm>
          <a:prstGeom prst="rect">
            <a:avLst/>
          </a:prstGeom>
        </p:spPr>
      </p:pic>
      <p:pic>
        <p:nvPicPr>
          <p:cNvPr id="7" name="Picture 6">
            <a:hlinkClick r:id="rId5"/>
            <a:extLst>
              <a:ext uri="{FF2B5EF4-FFF2-40B4-BE49-F238E27FC236}">
                <a16:creationId xmlns:a16="http://schemas.microsoft.com/office/drawing/2014/main" id="{58427FBF-33E5-6F48-A16F-CF8A296C2210}"/>
              </a:ext>
            </a:extLst>
          </p:cNvPr>
          <p:cNvPicPr>
            <a:picLocks noChangeAspect="1"/>
          </p:cNvPicPr>
          <p:nvPr/>
        </p:nvPicPr>
        <p:blipFill>
          <a:blip r:embed="rId6"/>
          <a:stretch>
            <a:fillRect/>
          </a:stretch>
        </p:blipFill>
        <p:spPr>
          <a:xfrm>
            <a:off x="9665051" y="1130771"/>
            <a:ext cx="374269" cy="371602"/>
          </a:xfrm>
          <a:prstGeom prst="rect">
            <a:avLst/>
          </a:prstGeom>
        </p:spPr>
      </p:pic>
      <p:pic>
        <p:nvPicPr>
          <p:cNvPr id="3" name="Picture 2">
            <a:extLst>
              <a:ext uri="{FF2B5EF4-FFF2-40B4-BE49-F238E27FC236}">
                <a16:creationId xmlns:a16="http://schemas.microsoft.com/office/drawing/2014/main" id="{94ACD760-3F49-8E46-9FD7-D69F5B7CF296}"/>
              </a:ext>
            </a:extLst>
          </p:cNvPr>
          <p:cNvPicPr>
            <a:picLocks noChangeAspect="1"/>
          </p:cNvPicPr>
          <p:nvPr/>
        </p:nvPicPr>
        <p:blipFill>
          <a:blip r:embed="rId7"/>
          <a:stretch>
            <a:fillRect/>
          </a:stretch>
        </p:blipFill>
        <p:spPr>
          <a:xfrm>
            <a:off x="0" y="133047"/>
            <a:ext cx="9144000" cy="6591905"/>
          </a:xfrm>
          <a:prstGeom prst="rect">
            <a:avLst/>
          </a:prstGeom>
        </p:spPr>
      </p:pic>
      <p:sp>
        <p:nvSpPr>
          <p:cNvPr id="9" name="TextBox 8">
            <a:extLst>
              <a:ext uri="{FF2B5EF4-FFF2-40B4-BE49-F238E27FC236}">
                <a16:creationId xmlns:a16="http://schemas.microsoft.com/office/drawing/2014/main" id="{A5F18BD6-4635-D547-8D17-962459A10F07}"/>
              </a:ext>
            </a:extLst>
          </p:cNvPr>
          <p:cNvSpPr txBox="1"/>
          <p:nvPr/>
        </p:nvSpPr>
        <p:spPr>
          <a:xfrm>
            <a:off x="1250724" y="133047"/>
            <a:ext cx="3026980" cy="830997"/>
          </a:xfrm>
          <a:prstGeom prst="rect">
            <a:avLst/>
          </a:prstGeom>
          <a:solidFill>
            <a:schemeClr val="tx1"/>
          </a:solidFill>
        </p:spPr>
        <p:txBody>
          <a:bodyPr wrap="square" rtlCol="0">
            <a:spAutoFit/>
          </a:bodyPr>
          <a:lstStyle/>
          <a:p>
            <a:r>
              <a:rPr lang="en-US" sz="4800" dirty="0">
                <a:solidFill>
                  <a:srgbClr val="FF0000"/>
                </a:solidFill>
              </a:rPr>
              <a:t>References</a:t>
            </a:r>
          </a:p>
        </p:txBody>
      </p:sp>
    </p:spTree>
    <p:extLst>
      <p:ext uri="{BB962C8B-B14F-4D97-AF65-F5344CB8AC3E}">
        <p14:creationId xmlns:p14="http://schemas.microsoft.com/office/powerpoint/2010/main" val="3466594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23D1602-BD62-8147-B620-FE680A40DF8F}"/>
              </a:ext>
            </a:extLst>
          </p:cNvPr>
          <p:cNvSpPr txBox="1"/>
          <p:nvPr/>
        </p:nvSpPr>
        <p:spPr>
          <a:xfrm>
            <a:off x="961533" y="320511"/>
            <a:ext cx="7352908" cy="3046988"/>
          </a:xfrm>
          <a:prstGeom prst="rect">
            <a:avLst/>
          </a:prstGeom>
          <a:noFill/>
        </p:spPr>
        <p:txBody>
          <a:bodyPr wrap="square" rtlCol="0">
            <a:spAutoFit/>
          </a:bodyPr>
          <a:lstStyle/>
          <a:p>
            <a:pPr algn="ctr"/>
            <a:r>
              <a:rPr lang="en-US" sz="9600" dirty="0"/>
              <a:t>Articles Often Also Contain…</a:t>
            </a:r>
          </a:p>
        </p:txBody>
      </p:sp>
      <p:sp>
        <p:nvSpPr>
          <p:cNvPr id="2" name="Slide Number Placeholder 1">
            <a:extLst>
              <a:ext uri="{FF2B5EF4-FFF2-40B4-BE49-F238E27FC236}">
                <a16:creationId xmlns:a16="http://schemas.microsoft.com/office/drawing/2014/main" id="{F2F78D15-6D39-E347-9CD9-524E66585AB4}"/>
              </a:ext>
            </a:extLst>
          </p:cNvPr>
          <p:cNvSpPr>
            <a:spLocks noGrp="1"/>
          </p:cNvSpPr>
          <p:nvPr>
            <p:ph type="sldNum" sz="quarter" idx="12"/>
          </p:nvPr>
        </p:nvSpPr>
        <p:spPr/>
        <p:txBody>
          <a:bodyPr/>
          <a:lstStyle/>
          <a:p>
            <a:fld id="{BA875541-8164-4CC7-9F2F-6F0C49BB858D}" type="slidenum">
              <a:rPr lang="en-US" smtClean="0"/>
              <a:t>13</a:t>
            </a:fld>
            <a:endParaRPr lang="en-US" dirty="0"/>
          </a:p>
        </p:txBody>
      </p:sp>
      <p:pic>
        <p:nvPicPr>
          <p:cNvPr id="5" name="Picture 4">
            <a:hlinkClick r:id="rId3"/>
            <a:extLst>
              <a:ext uri="{FF2B5EF4-FFF2-40B4-BE49-F238E27FC236}">
                <a16:creationId xmlns:a16="http://schemas.microsoft.com/office/drawing/2014/main" id="{5E957913-45E5-FF44-A3EB-615155E3DEBC}"/>
              </a:ext>
            </a:extLst>
          </p:cNvPr>
          <p:cNvPicPr>
            <a:picLocks noChangeAspect="1"/>
          </p:cNvPicPr>
          <p:nvPr/>
        </p:nvPicPr>
        <p:blipFill>
          <a:blip r:embed="rId4"/>
          <a:stretch>
            <a:fillRect/>
          </a:stretch>
        </p:blipFill>
        <p:spPr>
          <a:xfrm>
            <a:off x="9878919" y="1931913"/>
            <a:ext cx="320802" cy="318516"/>
          </a:xfrm>
          <a:prstGeom prst="rect">
            <a:avLst/>
          </a:prstGeom>
        </p:spPr>
      </p:pic>
      <p:pic>
        <p:nvPicPr>
          <p:cNvPr id="6" name="Picture 5">
            <a:hlinkClick r:id="rId3"/>
            <a:extLst>
              <a:ext uri="{FF2B5EF4-FFF2-40B4-BE49-F238E27FC236}">
                <a16:creationId xmlns:a16="http://schemas.microsoft.com/office/drawing/2014/main" id="{FEE9188F-6B01-2F44-9BF9-43CA76D576CC}"/>
              </a:ext>
            </a:extLst>
          </p:cNvPr>
          <p:cNvPicPr>
            <a:picLocks noChangeAspect="1"/>
          </p:cNvPicPr>
          <p:nvPr/>
        </p:nvPicPr>
        <p:blipFill>
          <a:blip r:embed="rId4"/>
          <a:stretch>
            <a:fillRect/>
          </a:stretch>
        </p:blipFill>
        <p:spPr>
          <a:xfrm>
            <a:off x="9665051" y="1130771"/>
            <a:ext cx="374269" cy="371602"/>
          </a:xfrm>
          <a:prstGeom prst="rect">
            <a:avLst/>
          </a:prstGeom>
        </p:spPr>
      </p:pic>
    </p:spTree>
    <p:extLst>
      <p:ext uri="{BB962C8B-B14F-4D97-AF65-F5344CB8AC3E}">
        <p14:creationId xmlns:p14="http://schemas.microsoft.com/office/powerpoint/2010/main" val="1649381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28600"/>
            <a:ext cx="12201525" cy="9163050"/>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69B9FECA-1E03-4543-AE80-FDC96DDE3E65}"/>
              </a:ext>
            </a:extLst>
          </p:cNvPr>
          <p:cNvSpPr>
            <a:spLocks noGrp="1"/>
          </p:cNvSpPr>
          <p:nvPr>
            <p:ph type="sldNum" sz="quarter" idx="12"/>
          </p:nvPr>
        </p:nvSpPr>
        <p:spPr/>
        <p:txBody>
          <a:bodyPr/>
          <a:lstStyle/>
          <a:p>
            <a:fld id="{BA875541-8164-4CC7-9F2F-6F0C49BB858D}" type="slidenum">
              <a:rPr lang="en-US" smtClean="0"/>
              <a:t>14</a:t>
            </a:fld>
            <a:endParaRPr lang="en-US" dirty="0"/>
          </a:p>
        </p:txBody>
      </p:sp>
      <p:pic>
        <p:nvPicPr>
          <p:cNvPr id="6" name="Picture 5">
            <a:hlinkClick r:id="rId5"/>
            <a:extLst>
              <a:ext uri="{FF2B5EF4-FFF2-40B4-BE49-F238E27FC236}">
                <a16:creationId xmlns:a16="http://schemas.microsoft.com/office/drawing/2014/main" id="{2D49524A-5637-C844-814D-82F5F9925984}"/>
              </a:ext>
            </a:extLst>
          </p:cNvPr>
          <p:cNvPicPr>
            <a:picLocks noChangeAspect="1"/>
          </p:cNvPicPr>
          <p:nvPr/>
        </p:nvPicPr>
        <p:blipFill>
          <a:blip r:embed="rId6"/>
          <a:stretch>
            <a:fillRect/>
          </a:stretch>
        </p:blipFill>
        <p:spPr>
          <a:xfrm>
            <a:off x="9878919" y="1931913"/>
            <a:ext cx="320802" cy="318516"/>
          </a:xfrm>
          <a:prstGeom prst="rect">
            <a:avLst/>
          </a:prstGeom>
        </p:spPr>
      </p:pic>
      <p:pic>
        <p:nvPicPr>
          <p:cNvPr id="7" name="Picture 6">
            <a:hlinkClick r:id="rId5"/>
            <a:extLst>
              <a:ext uri="{FF2B5EF4-FFF2-40B4-BE49-F238E27FC236}">
                <a16:creationId xmlns:a16="http://schemas.microsoft.com/office/drawing/2014/main" id="{58427FBF-33E5-6F48-A16F-CF8A296C2210}"/>
              </a:ext>
            </a:extLst>
          </p:cNvPr>
          <p:cNvPicPr>
            <a:picLocks noChangeAspect="1"/>
          </p:cNvPicPr>
          <p:nvPr/>
        </p:nvPicPr>
        <p:blipFill>
          <a:blip r:embed="rId6"/>
          <a:stretch>
            <a:fillRect/>
          </a:stretch>
        </p:blipFill>
        <p:spPr>
          <a:xfrm>
            <a:off x="9665051" y="1130771"/>
            <a:ext cx="374269" cy="371602"/>
          </a:xfrm>
          <a:prstGeom prst="rect">
            <a:avLst/>
          </a:prstGeom>
        </p:spPr>
      </p:pic>
      <p:sp>
        <p:nvSpPr>
          <p:cNvPr id="8" name="TextBox 7">
            <a:extLst>
              <a:ext uri="{FF2B5EF4-FFF2-40B4-BE49-F238E27FC236}">
                <a16:creationId xmlns:a16="http://schemas.microsoft.com/office/drawing/2014/main" id="{C78B6D07-429F-2D4A-8CA0-9A8F708B66FB}"/>
              </a:ext>
            </a:extLst>
          </p:cNvPr>
          <p:cNvSpPr txBox="1"/>
          <p:nvPr/>
        </p:nvSpPr>
        <p:spPr>
          <a:xfrm>
            <a:off x="2612703" y="160850"/>
            <a:ext cx="5265882" cy="830997"/>
          </a:xfrm>
          <a:prstGeom prst="rect">
            <a:avLst/>
          </a:prstGeom>
          <a:solidFill>
            <a:schemeClr val="tx1"/>
          </a:solidFill>
        </p:spPr>
        <p:txBody>
          <a:bodyPr wrap="square" rtlCol="0">
            <a:spAutoFit/>
          </a:bodyPr>
          <a:lstStyle/>
          <a:p>
            <a:r>
              <a:rPr lang="en-US" sz="4800" dirty="0">
                <a:solidFill>
                  <a:srgbClr val="FF0000"/>
                </a:solidFill>
              </a:rPr>
              <a:t>Special Characters</a:t>
            </a:r>
          </a:p>
        </p:txBody>
      </p:sp>
      <p:pic>
        <p:nvPicPr>
          <p:cNvPr id="3" name="Picture 2">
            <a:extLst>
              <a:ext uri="{FF2B5EF4-FFF2-40B4-BE49-F238E27FC236}">
                <a16:creationId xmlns:a16="http://schemas.microsoft.com/office/drawing/2014/main" id="{2A56CD3F-847C-DA4E-AB35-7BA9E752A76A}"/>
              </a:ext>
            </a:extLst>
          </p:cNvPr>
          <p:cNvPicPr>
            <a:picLocks noChangeAspect="1"/>
          </p:cNvPicPr>
          <p:nvPr/>
        </p:nvPicPr>
        <p:blipFill>
          <a:blip r:embed="rId7"/>
          <a:stretch>
            <a:fillRect/>
          </a:stretch>
        </p:blipFill>
        <p:spPr>
          <a:xfrm>
            <a:off x="508000" y="1704329"/>
            <a:ext cx="6096000" cy="819150"/>
          </a:xfrm>
          <a:prstGeom prst="rect">
            <a:avLst/>
          </a:prstGeom>
        </p:spPr>
      </p:pic>
      <p:sp>
        <p:nvSpPr>
          <p:cNvPr id="4" name="TextBox 3">
            <a:extLst>
              <a:ext uri="{FF2B5EF4-FFF2-40B4-BE49-F238E27FC236}">
                <a16:creationId xmlns:a16="http://schemas.microsoft.com/office/drawing/2014/main" id="{38662B49-6874-B347-B32F-9F2296E54B4A}"/>
              </a:ext>
            </a:extLst>
          </p:cNvPr>
          <p:cNvSpPr txBox="1"/>
          <p:nvPr/>
        </p:nvSpPr>
        <p:spPr>
          <a:xfrm>
            <a:off x="508000" y="1316572"/>
            <a:ext cx="1851982" cy="400110"/>
          </a:xfrm>
          <a:prstGeom prst="rect">
            <a:avLst/>
          </a:prstGeom>
          <a:noFill/>
        </p:spPr>
        <p:txBody>
          <a:bodyPr wrap="none" rtlCol="0">
            <a:spAutoFit/>
          </a:bodyPr>
          <a:lstStyle/>
          <a:p>
            <a:r>
              <a:rPr lang="en-US" sz="2000" b="1" dirty="0">
                <a:solidFill>
                  <a:schemeClr val="bg1"/>
                </a:solidFill>
              </a:rPr>
              <a:t>Greek Alphabet</a:t>
            </a:r>
          </a:p>
        </p:txBody>
      </p:sp>
      <p:pic>
        <p:nvPicPr>
          <p:cNvPr id="9" name="Picture 8">
            <a:extLst>
              <a:ext uri="{FF2B5EF4-FFF2-40B4-BE49-F238E27FC236}">
                <a16:creationId xmlns:a16="http://schemas.microsoft.com/office/drawing/2014/main" id="{04D63D0B-F22D-8344-AD65-0262F87467DE}"/>
              </a:ext>
            </a:extLst>
          </p:cNvPr>
          <p:cNvPicPr>
            <a:picLocks noChangeAspect="1"/>
          </p:cNvPicPr>
          <p:nvPr/>
        </p:nvPicPr>
        <p:blipFill>
          <a:blip r:embed="rId8"/>
          <a:stretch>
            <a:fillRect/>
          </a:stretch>
        </p:blipFill>
        <p:spPr>
          <a:xfrm>
            <a:off x="473184" y="2738479"/>
            <a:ext cx="7893050" cy="2402840"/>
          </a:xfrm>
          <a:prstGeom prst="rect">
            <a:avLst/>
          </a:prstGeom>
        </p:spPr>
      </p:pic>
    </p:spTree>
    <p:extLst>
      <p:ext uri="{BB962C8B-B14F-4D97-AF65-F5344CB8AC3E}">
        <p14:creationId xmlns:p14="http://schemas.microsoft.com/office/powerpoint/2010/main" val="150181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603668"/>
            <a:ext cx="12201525" cy="9163050"/>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69B9FECA-1E03-4543-AE80-FDC96DDE3E65}"/>
              </a:ext>
            </a:extLst>
          </p:cNvPr>
          <p:cNvSpPr>
            <a:spLocks noGrp="1"/>
          </p:cNvSpPr>
          <p:nvPr>
            <p:ph type="sldNum" sz="quarter" idx="12"/>
          </p:nvPr>
        </p:nvSpPr>
        <p:spPr/>
        <p:txBody>
          <a:bodyPr/>
          <a:lstStyle/>
          <a:p>
            <a:fld id="{BA875541-8164-4CC7-9F2F-6F0C49BB858D}" type="slidenum">
              <a:rPr lang="en-US" smtClean="0"/>
              <a:t>15</a:t>
            </a:fld>
            <a:endParaRPr lang="en-US" dirty="0"/>
          </a:p>
        </p:txBody>
      </p:sp>
      <p:pic>
        <p:nvPicPr>
          <p:cNvPr id="6" name="Picture 5">
            <a:hlinkClick r:id="rId5"/>
            <a:extLst>
              <a:ext uri="{FF2B5EF4-FFF2-40B4-BE49-F238E27FC236}">
                <a16:creationId xmlns:a16="http://schemas.microsoft.com/office/drawing/2014/main" id="{2D49524A-5637-C844-814D-82F5F9925984}"/>
              </a:ext>
            </a:extLst>
          </p:cNvPr>
          <p:cNvPicPr>
            <a:picLocks noChangeAspect="1"/>
          </p:cNvPicPr>
          <p:nvPr/>
        </p:nvPicPr>
        <p:blipFill>
          <a:blip r:embed="rId6"/>
          <a:stretch>
            <a:fillRect/>
          </a:stretch>
        </p:blipFill>
        <p:spPr>
          <a:xfrm>
            <a:off x="9878919" y="1931913"/>
            <a:ext cx="320802" cy="318516"/>
          </a:xfrm>
          <a:prstGeom prst="rect">
            <a:avLst/>
          </a:prstGeom>
        </p:spPr>
      </p:pic>
      <p:pic>
        <p:nvPicPr>
          <p:cNvPr id="7" name="Picture 6">
            <a:hlinkClick r:id="rId5"/>
            <a:extLst>
              <a:ext uri="{FF2B5EF4-FFF2-40B4-BE49-F238E27FC236}">
                <a16:creationId xmlns:a16="http://schemas.microsoft.com/office/drawing/2014/main" id="{58427FBF-33E5-6F48-A16F-CF8A296C2210}"/>
              </a:ext>
            </a:extLst>
          </p:cNvPr>
          <p:cNvPicPr>
            <a:picLocks noChangeAspect="1"/>
          </p:cNvPicPr>
          <p:nvPr/>
        </p:nvPicPr>
        <p:blipFill>
          <a:blip r:embed="rId6"/>
          <a:stretch>
            <a:fillRect/>
          </a:stretch>
        </p:blipFill>
        <p:spPr>
          <a:xfrm>
            <a:off x="9665051" y="1130771"/>
            <a:ext cx="374269" cy="371602"/>
          </a:xfrm>
          <a:prstGeom prst="rect">
            <a:avLst/>
          </a:prstGeom>
        </p:spPr>
      </p:pic>
      <p:sp>
        <p:nvSpPr>
          <p:cNvPr id="8" name="TextBox 7">
            <a:extLst>
              <a:ext uri="{FF2B5EF4-FFF2-40B4-BE49-F238E27FC236}">
                <a16:creationId xmlns:a16="http://schemas.microsoft.com/office/drawing/2014/main" id="{C78B6D07-429F-2D4A-8CA0-9A8F708B66FB}"/>
              </a:ext>
            </a:extLst>
          </p:cNvPr>
          <p:cNvSpPr txBox="1"/>
          <p:nvPr/>
        </p:nvSpPr>
        <p:spPr>
          <a:xfrm>
            <a:off x="1744721" y="160850"/>
            <a:ext cx="6007744" cy="830997"/>
          </a:xfrm>
          <a:prstGeom prst="rect">
            <a:avLst/>
          </a:prstGeom>
          <a:solidFill>
            <a:schemeClr val="tx1"/>
          </a:solidFill>
        </p:spPr>
        <p:txBody>
          <a:bodyPr wrap="square" rtlCol="0">
            <a:spAutoFit/>
          </a:bodyPr>
          <a:lstStyle/>
          <a:p>
            <a:r>
              <a:rPr lang="en-US" sz="4800" dirty="0">
                <a:solidFill>
                  <a:srgbClr val="FF0000"/>
                </a:solidFill>
              </a:rPr>
              <a:t>Special Characters </a:t>
            </a:r>
            <a:r>
              <a:rPr lang="en-US" sz="3200" dirty="0">
                <a:solidFill>
                  <a:srgbClr val="FF0000"/>
                </a:solidFill>
              </a:rPr>
              <a:t>(cont.)</a:t>
            </a:r>
          </a:p>
        </p:txBody>
      </p:sp>
      <p:pic>
        <p:nvPicPr>
          <p:cNvPr id="4" name="Picture 3">
            <a:extLst>
              <a:ext uri="{FF2B5EF4-FFF2-40B4-BE49-F238E27FC236}">
                <a16:creationId xmlns:a16="http://schemas.microsoft.com/office/drawing/2014/main" id="{37ED9FA2-A7ED-3840-B769-1FB6C4A85E39}"/>
              </a:ext>
            </a:extLst>
          </p:cNvPr>
          <p:cNvPicPr>
            <a:picLocks noChangeAspect="1"/>
          </p:cNvPicPr>
          <p:nvPr/>
        </p:nvPicPr>
        <p:blipFill>
          <a:blip r:embed="rId7"/>
          <a:stretch>
            <a:fillRect/>
          </a:stretch>
        </p:blipFill>
        <p:spPr>
          <a:xfrm>
            <a:off x="546539" y="3738145"/>
            <a:ext cx="7816215" cy="1781175"/>
          </a:xfrm>
          <a:prstGeom prst="rect">
            <a:avLst/>
          </a:prstGeom>
        </p:spPr>
      </p:pic>
      <p:pic>
        <p:nvPicPr>
          <p:cNvPr id="5" name="Picture 4">
            <a:extLst>
              <a:ext uri="{FF2B5EF4-FFF2-40B4-BE49-F238E27FC236}">
                <a16:creationId xmlns:a16="http://schemas.microsoft.com/office/drawing/2014/main" id="{2BD51AAC-1D23-2D41-943A-FB5FCA1B3E0F}"/>
              </a:ext>
            </a:extLst>
          </p:cNvPr>
          <p:cNvPicPr>
            <a:picLocks noChangeAspect="1"/>
          </p:cNvPicPr>
          <p:nvPr/>
        </p:nvPicPr>
        <p:blipFill>
          <a:blip r:embed="rId8"/>
          <a:stretch>
            <a:fillRect/>
          </a:stretch>
        </p:blipFill>
        <p:spPr>
          <a:xfrm>
            <a:off x="530664" y="1153695"/>
            <a:ext cx="7348220" cy="2584450"/>
          </a:xfrm>
          <a:prstGeom prst="rect">
            <a:avLst/>
          </a:prstGeom>
        </p:spPr>
      </p:pic>
    </p:spTree>
    <p:extLst>
      <p:ext uri="{BB962C8B-B14F-4D97-AF65-F5344CB8AC3E}">
        <p14:creationId xmlns:p14="http://schemas.microsoft.com/office/powerpoint/2010/main" val="3385553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28600"/>
            <a:ext cx="12201525" cy="9163050"/>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69B9FECA-1E03-4543-AE80-FDC96DDE3E65}"/>
              </a:ext>
            </a:extLst>
          </p:cNvPr>
          <p:cNvSpPr>
            <a:spLocks noGrp="1"/>
          </p:cNvSpPr>
          <p:nvPr>
            <p:ph type="sldNum" sz="quarter" idx="12"/>
          </p:nvPr>
        </p:nvSpPr>
        <p:spPr/>
        <p:txBody>
          <a:bodyPr/>
          <a:lstStyle/>
          <a:p>
            <a:fld id="{BA875541-8164-4CC7-9F2F-6F0C49BB858D}" type="slidenum">
              <a:rPr lang="en-US" smtClean="0"/>
              <a:t>16</a:t>
            </a:fld>
            <a:endParaRPr lang="en-US" dirty="0"/>
          </a:p>
        </p:txBody>
      </p:sp>
      <p:pic>
        <p:nvPicPr>
          <p:cNvPr id="6" name="Picture 5">
            <a:hlinkClick r:id="rId5"/>
            <a:extLst>
              <a:ext uri="{FF2B5EF4-FFF2-40B4-BE49-F238E27FC236}">
                <a16:creationId xmlns:a16="http://schemas.microsoft.com/office/drawing/2014/main" id="{2D49524A-5637-C844-814D-82F5F9925984}"/>
              </a:ext>
            </a:extLst>
          </p:cNvPr>
          <p:cNvPicPr>
            <a:picLocks noChangeAspect="1"/>
          </p:cNvPicPr>
          <p:nvPr/>
        </p:nvPicPr>
        <p:blipFill>
          <a:blip r:embed="rId6"/>
          <a:stretch>
            <a:fillRect/>
          </a:stretch>
        </p:blipFill>
        <p:spPr>
          <a:xfrm>
            <a:off x="9878919" y="1931913"/>
            <a:ext cx="320802" cy="318516"/>
          </a:xfrm>
          <a:prstGeom prst="rect">
            <a:avLst/>
          </a:prstGeom>
        </p:spPr>
      </p:pic>
      <p:pic>
        <p:nvPicPr>
          <p:cNvPr id="7" name="Picture 6">
            <a:hlinkClick r:id="rId5"/>
            <a:extLst>
              <a:ext uri="{FF2B5EF4-FFF2-40B4-BE49-F238E27FC236}">
                <a16:creationId xmlns:a16="http://schemas.microsoft.com/office/drawing/2014/main" id="{58427FBF-33E5-6F48-A16F-CF8A296C2210}"/>
              </a:ext>
            </a:extLst>
          </p:cNvPr>
          <p:cNvPicPr>
            <a:picLocks noChangeAspect="1"/>
          </p:cNvPicPr>
          <p:nvPr/>
        </p:nvPicPr>
        <p:blipFill>
          <a:blip r:embed="rId6"/>
          <a:stretch>
            <a:fillRect/>
          </a:stretch>
        </p:blipFill>
        <p:spPr>
          <a:xfrm>
            <a:off x="9665051" y="1130771"/>
            <a:ext cx="374269" cy="371602"/>
          </a:xfrm>
          <a:prstGeom prst="rect">
            <a:avLst/>
          </a:prstGeom>
        </p:spPr>
      </p:pic>
      <p:sp>
        <p:nvSpPr>
          <p:cNvPr id="8" name="TextBox 7">
            <a:extLst>
              <a:ext uri="{FF2B5EF4-FFF2-40B4-BE49-F238E27FC236}">
                <a16:creationId xmlns:a16="http://schemas.microsoft.com/office/drawing/2014/main" id="{C78B6D07-429F-2D4A-8CA0-9A8F708B66FB}"/>
              </a:ext>
            </a:extLst>
          </p:cNvPr>
          <p:cNvSpPr txBox="1"/>
          <p:nvPr/>
        </p:nvSpPr>
        <p:spPr>
          <a:xfrm>
            <a:off x="1744721" y="160850"/>
            <a:ext cx="6007744" cy="830997"/>
          </a:xfrm>
          <a:prstGeom prst="rect">
            <a:avLst/>
          </a:prstGeom>
          <a:solidFill>
            <a:schemeClr val="tx1"/>
          </a:solidFill>
        </p:spPr>
        <p:txBody>
          <a:bodyPr wrap="square" rtlCol="0">
            <a:spAutoFit/>
          </a:bodyPr>
          <a:lstStyle/>
          <a:p>
            <a:r>
              <a:rPr lang="en-US" sz="4800" dirty="0">
                <a:solidFill>
                  <a:srgbClr val="FF0000"/>
                </a:solidFill>
              </a:rPr>
              <a:t>Special Characters </a:t>
            </a:r>
            <a:r>
              <a:rPr lang="en-US" sz="3200" dirty="0">
                <a:solidFill>
                  <a:srgbClr val="FF0000"/>
                </a:solidFill>
              </a:rPr>
              <a:t>(cont.)</a:t>
            </a:r>
          </a:p>
        </p:txBody>
      </p:sp>
      <p:pic>
        <p:nvPicPr>
          <p:cNvPr id="3" name="Picture 2">
            <a:extLst>
              <a:ext uri="{FF2B5EF4-FFF2-40B4-BE49-F238E27FC236}">
                <a16:creationId xmlns:a16="http://schemas.microsoft.com/office/drawing/2014/main" id="{7A757A24-58DD-C44E-8718-810B9157951B}"/>
              </a:ext>
            </a:extLst>
          </p:cNvPr>
          <p:cNvPicPr>
            <a:picLocks noChangeAspect="1"/>
          </p:cNvPicPr>
          <p:nvPr/>
        </p:nvPicPr>
        <p:blipFill>
          <a:blip r:embed="rId7"/>
          <a:stretch>
            <a:fillRect/>
          </a:stretch>
        </p:blipFill>
        <p:spPr>
          <a:xfrm>
            <a:off x="604520" y="1179557"/>
            <a:ext cx="7934960" cy="3862705"/>
          </a:xfrm>
          <a:prstGeom prst="rect">
            <a:avLst/>
          </a:prstGeom>
        </p:spPr>
      </p:pic>
      <p:pic>
        <p:nvPicPr>
          <p:cNvPr id="4" name="Picture 3">
            <a:extLst>
              <a:ext uri="{FF2B5EF4-FFF2-40B4-BE49-F238E27FC236}">
                <a16:creationId xmlns:a16="http://schemas.microsoft.com/office/drawing/2014/main" id="{647187F2-EF66-8C43-A4B6-D7D8928F3926}"/>
              </a:ext>
            </a:extLst>
          </p:cNvPr>
          <p:cNvPicPr>
            <a:picLocks noChangeAspect="1"/>
          </p:cNvPicPr>
          <p:nvPr/>
        </p:nvPicPr>
        <p:blipFill>
          <a:blip r:embed="rId8"/>
          <a:stretch>
            <a:fillRect/>
          </a:stretch>
        </p:blipFill>
        <p:spPr>
          <a:xfrm>
            <a:off x="588645" y="4965973"/>
            <a:ext cx="7927975" cy="712470"/>
          </a:xfrm>
          <a:prstGeom prst="rect">
            <a:avLst/>
          </a:prstGeom>
        </p:spPr>
      </p:pic>
      <p:sp>
        <p:nvSpPr>
          <p:cNvPr id="12" name="TextBox 11">
            <a:extLst>
              <a:ext uri="{FF2B5EF4-FFF2-40B4-BE49-F238E27FC236}">
                <a16:creationId xmlns:a16="http://schemas.microsoft.com/office/drawing/2014/main" id="{5BC32E8F-A853-A54D-823B-165C6569624E}"/>
              </a:ext>
            </a:extLst>
          </p:cNvPr>
          <p:cNvSpPr txBox="1"/>
          <p:nvPr/>
        </p:nvSpPr>
        <p:spPr>
          <a:xfrm>
            <a:off x="4833257" y="5733980"/>
            <a:ext cx="3988133" cy="707886"/>
          </a:xfrm>
          <a:prstGeom prst="rect">
            <a:avLst/>
          </a:prstGeom>
          <a:solidFill>
            <a:schemeClr val="tx1"/>
          </a:solidFill>
        </p:spPr>
        <p:txBody>
          <a:bodyPr wrap="square" rtlCol="0">
            <a:spAutoFit/>
          </a:bodyPr>
          <a:lstStyle/>
          <a:p>
            <a:r>
              <a:rPr lang="en-US" sz="4000" dirty="0">
                <a:solidFill>
                  <a:schemeClr val="bg1"/>
                </a:solidFill>
              </a:rPr>
              <a:t>And many more…</a:t>
            </a:r>
          </a:p>
        </p:txBody>
      </p:sp>
    </p:spTree>
    <p:extLst>
      <p:ext uri="{BB962C8B-B14F-4D97-AF65-F5344CB8AC3E}">
        <p14:creationId xmlns:p14="http://schemas.microsoft.com/office/powerpoint/2010/main" val="3617643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28600"/>
            <a:ext cx="12201525" cy="9163050"/>
          </a:xfrm>
          <a:prstGeom prst="rect">
            <a:avLst/>
          </a:prstGeom>
          <a:noFill/>
          <a:ln w="9525">
            <a:noFill/>
            <a:miter lim="800000"/>
            <a:headEnd/>
            <a:tailEnd/>
          </a:ln>
        </p:spPr>
      </p:pic>
      <p:pic>
        <p:nvPicPr>
          <p:cNvPr id="3" name="Picture 2">
            <a:extLst>
              <a:ext uri="{FF2B5EF4-FFF2-40B4-BE49-F238E27FC236}">
                <a16:creationId xmlns:a16="http://schemas.microsoft.com/office/drawing/2014/main" id="{9F069B47-8F4C-784D-AC2B-FA8795D5325B}"/>
              </a:ext>
            </a:extLst>
          </p:cNvPr>
          <p:cNvPicPr>
            <a:picLocks noChangeAspect="1"/>
          </p:cNvPicPr>
          <p:nvPr/>
        </p:nvPicPr>
        <p:blipFill>
          <a:blip r:embed="rId5"/>
          <a:stretch>
            <a:fillRect/>
          </a:stretch>
        </p:blipFill>
        <p:spPr>
          <a:xfrm>
            <a:off x="0" y="1077885"/>
            <a:ext cx="9144000" cy="3638213"/>
          </a:xfrm>
          <a:prstGeom prst="rect">
            <a:avLst/>
          </a:prstGeom>
        </p:spPr>
      </p:pic>
      <p:sp>
        <p:nvSpPr>
          <p:cNvPr id="2" name="Slide Number Placeholder 1">
            <a:extLst>
              <a:ext uri="{FF2B5EF4-FFF2-40B4-BE49-F238E27FC236}">
                <a16:creationId xmlns:a16="http://schemas.microsoft.com/office/drawing/2014/main" id="{6557F90D-76A9-1E41-83D5-AA0A7A648A21}"/>
              </a:ext>
            </a:extLst>
          </p:cNvPr>
          <p:cNvSpPr>
            <a:spLocks noGrp="1"/>
          </p:cNvSpPr>
          <p:nvPr>
            <p:ph type="sldNum" sz="quarter" idx="12"/>
          </p:nvPr>
        </p:nvSpPr>
        <p:spPr/>
        <p:txBody>
          <a:bodyPr/>
          <a:lstStyle/>
          <a:p>
            <a:fld id="{BA875541-8164-4CC7-9F2F-6F0C49BB858D}" type="slidenum">
              <a:rPr lang="en-US" smtClean="0"/>
              <a:t>17</a:t>
            </a:fld>
            <a:endParaRPr lang="en-US" dirty="0"/>
          </a:p>
        </p:txBody>
      </p:sp>
      <p:pic>
        <p:nvPicPr>
          <p:cNvPr id="7" name="Picture 6">
            <a:hlinkClick r:id="rId6"/>
            <a:extLst>
              <a:ext uri="{FF2B5EF4-FFF2-40B4-BE49-F238E27FC236}">
                <a16:creationId xmlns:a16="http://schemas.microsoft.com/office/drawing/2014/main" id="{87F7CA0A-AB0F-F74F-A5DB-4F5EB4474163}"/>
              </a:ext>
            </a:extLst>
          </p:cNvPr>
          <p:cNvPicPr>
            <a:picLocks noChangeAspect="1"/>
          </p:cNvPicPr>
          <p:nvPr/>
        </p:nvPicPr>
        <p:blipFill>
          <a:blip r:embed="rId7"/>
          <a:stretch>
            <a:fillRect/>
          </a:stretch>
        </p:blipFill>
        <p:spPr>
          <a:xfrm>
            <a:off x="9878919" y="1931913"/>
            <a:ext cx="320802" cy="318516"/>
          </a:xfrm>
          <a:prstGeom prst="rect">
            <a:avLst/>
          </a:prstGeom>
        </p:spPr>
      </p:pic>
      <p:pic>
        <p:nvPicPr>
          <p:cNvPr id="8" name="Picture 7">
            <a:hlinkClick r:id="rId6"/>
            <a:extLst>
              <a:ext uri="{FF2B5EF4-FFF2-40B4-BE49-F238E27FC236}">
                <a16:creationId xmlns:a16="http://schemas.microsoft.com/office/drawing/2014/main" id="{6979FEC7-DBF5-FF4F-B320-93469255618E}"/>
              </a:ext>
            </a:extLst>
          </p:cNvPr>
          <p:cNvPicPr>
            <a:picLocks noChangeAspect="1"/>
          </p:cNvPicPr>
          <p:nvPr/>
        </p:nvPicPr>
        <p:blipFill>
          <a:blip r:embed="rId7"/>
          <a:stretch>
            <a:fillRect/>
          </a:stretch>
        </p:blipFill>
        <p:spPr>
          <a:xfrm>
            <a:off x="9665051" y="1130771"/>
            <a:ext cx="374269" cy="371602"/>
          </a:xfrm>
          <a:prstGeom prst="rect">
            <a:avLst/>
          </a:prstGeom>
        </p:spPr>
      </p:pic>
      <p:sp>
        <p:nvSpPr>
          <p:cNvPr id="9" name="TextBox 8">
            <a:extLst>
              <a:ext uri="{FF2B5EF4-FFF2-40B4-BE49-F238E27FC236}">
                <a16:creationId xmlns:a16="http://schemas.microsoft.com/office/drawing/2014/main" id="{71BF906D-5D03-B442-89F8-43ABC0F4A4DC}"/>
              </a:ext>
            </a:extLst>
          </p:cNvPr>
          <p:cNvSpPr txBox="1"/>
          <p:nvPr/>
        </p:nvSpPr>
        <p:spPr>
          <a:xfrm>
            <a:off x="2237441" y="299774"/>
            <a:ext cx="5815096" cy="830997"/>
          </a:xfrm>
          <a:prstGeom prst="rect">
            <a:avLst/>
          </a:prstGeom>
          <a:solidFill>
            <a:schemeClr val="tx1"/>
          </a:solidFill>
        </p:spPr>
        <p:txBody>
          <a:bodyPr wrap="square" rtlCol="0">
            <a:spAutoFit/>
          </a:bodyPr>
          <a:lstStyle/>
          <a:p>
            <a:r>
              <a:rPr lang="en-US" sz="4800" dirty="0">
                <a:solidFill>
                  <a:srgbClr val="FF0000"/>
                </a:solidFill>
              </a:rPr>
              <a:t>Chemical Structures</a:t>
            </a:r>
          </a:p>
        </p:txBody>
      </p:sp>
      <p:sp>
        <p:nvSpPr>
          <p:cNvPr id="4" name="TextBox 3">
            <a:extLst>
              <a:ext uri="{FF2B5EF4-FFF2-40B4-BE49-F238E27FC236}">
                <a16:creationId xmlns:a16="http://schemas.microsoft.com/office/drawing/2014/main" id="{E5D002F0-4382-2E46-91E0-D49457A094E9}"/>
              </a:ext>
            </a:extLst>
          </p:cNvPr>
          <p:cNvSpPr txBox="1"/>
          <p:nvPr/>
        </p:nvSpPr>
        <p:spPr>
          <a:xfrm>
            <a:off x="176438" y="5032544"/>
            <a:ext cx="4341638" cy="1200329"/>
          </a:xfrm>
          <a:prstGeom prst="rect">
            <a:avLst/>
          </a:prstGeom>
          <a:noFill/>
        </p:spPr>
        <p:txBody>
          <a:bodyPr wrap="none" rtlCol="0">
            <a:spAutoFit/>
          </a:bodyPr>
          <a:lstStyle/>
          <a:p>
            <a:r>
              <a:rPr lang="en-US" sz="2400" dirty="0">
                <a:solidFill>
                  <a:schemeClr val="bg1"/>
                </a:solidFill>
              </a:rPr>
              <a:t>Historically drawn by hand</a:t>
            </a:r>
          </a:p>
          <a:p>
            <a:r>
              <a:rPr lang="en-US" sz="2400" dirty="0">
                <a:solidFill>
                  <a:schemeClr val="bg1"/>
                </a:solidFill>
              </a:rPr>
              <a:t>Keyboarded by highly skilled staff</a:t>
            </a:r>
          </a:p>
          <a:p>
            <a:r>
              <a:rPr lang="en-US" sz="2400" dirty="0">
                <a:solidFill>
                  <a:schemeClr val="bg1"/>
                </a:solidFill>
              </a:rPr>
              <a:t>Created using software </a:t>
            </a:r>
          </a:p>
        </p:txBody>
      </p:sp>
      <p:sp>
        <p:nvSpPr>
          <p:cNvPr id="11" name="TextBox 10">
            <a:extLst>
              <a:ext uri="{FF2B5EF4-FFF2-40B4-BE49-F238E27FC236}">
                <a16:creationId xmlns:a16="http://schemas.microsoft.com/office/drawing/2014/main" id="{D202CEE4-FFB0-0F49-AB24-80A30D1DA5FB}"/>
              </a:ext>
            </a:extLst>
          </p:cNvPr>
          <p:cNvSpPr txBox="1"/>
          <p:nvPr/>
        </p:nvSpPr>
        <p:spPr>
          <a:xfrm>
            <a:off x="5144989" y="5032544"/>
            <a:ext cx="3417987" cy="1569660"/>
          </a:xfrm>
          <a:prstGeom prst="rect">
            <a:avLst/>
          </a:prstGeom>
          <a:noFill/>
        </p:spPr>
        <p:txBody>
          <a:bodyPr wrap="none" rtlCol="0">
            <a:spAutoFit/>
          </a:bodyPr>
          <a:lstStyle/>
          <a:p>
            <a:r>
              <a:rPr lang="en-US" sz="2400" b="1" dirty="0">
                <a:solidFill>
                  <a:schemeClr val="bg1"/>
                </a:solidFill>
              </a:rPr>
              <a:t>Information retrievable </a:t>
            </a:r>
          </a:p>
          <a:p>
            <a:r>
              <a:rPr lang="en-US" sz="2400" b="1" dirty="0">
                <a:solidFill>
                  <a:schemeClr val="bg1"/>
                </a:solidFill>
              </a:rPr>
              <a:t>by structure and </a:t>
            </a:r>
          </a:p>
          <a:p>
            <a:r>
              <a:rPr lang="en-US" sz="2400" b="1" dirty="0">
                <a:solidFill>
                  <a:schemeClr val="bg1"/>
                </a:solidFill>
              </a:rPr>
              <a:t>sub-structure searching</a:t>
            </a:r>
          </a:p>
          <a:p>
            <a:r>
              <a:rPr lang="en-US" sz="2400" b="1" dirty="0">
                <a:solidFill>
                  <a:schemeClr val="bg1"/>
                </a:solidFill>
              </a:rPr>
              <a:t>(181+ million substances)</a:t>
            </a:r>
          </a:p>
        </p:txBody>
      </p:sp>
    </p:spTree>
    <p:extLst>
      <p:ext uri="{BB962C8B-B14F-4D97-AF65-F5344CB8AC3E}">
        <p14:creationId xmlns:p14="http://schemas.microsoft.com/office/powerpoint/2010/main" val="327852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543910"/>
            <a:ext cx="12201525" cy="9163050"/>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12AAE76D-EFC5-2341-B5CD-152BD36C914B}"/>
              </a:ext>
            </a:extLst>
          </p:cNvPr>
          <p:cNvSpPr>
            <a:spLocks noGrp="1"/>
          </p:cNvSpPr>
          <p:nvPr>
            <p:ph type="sldNum" sz="quarter" idx="12"/>
          </p:nvPr>
        </p:nvSpPr>
        <p:spPr/>
        <p:txBody>
          <a:bodyPr/>
          <a:lstStyle/>
          <a:p>
            <a:fld id="{BA875541-8164-4CC7-9F2F-6F0C49BB858D}" type="slidenum">
              <a:rPr lang="en-US" smtClean="0"/>
              <a:t>18</a:t>
            </a:fld>
            <a:endParaRPr lang="en-US" dirty="0"/>
          </a:p>
        </p:txBody>
      </p:sp>
      <p:pic>
        <p:nvPicPr>
          <p:cNvPr id="7" name="Picture 6">
            <a:hlinkClick r:id="rId5"/>
            <a:extLst>
              <a:ext uri="{FF2B5EF4-FFF2-40B4-BE49-F238E27FC236}">
                <a16:creationId xmlns:a16="http://schemas.microsoft.com/office/drawing/2014/main" id="{D951FA43-4223-8E4D-A9BA-E1ACAACA240F}"/>
              </a:ext>
            </a:extLst>
          </p:cNvPr>
          <p:cNvPicPr>
            <a:picLocks noChangeAspect="1"/>
          </p:cNvPicPr>
          <p:nvPr/>
        </p:nvPicPr>
        <p:blipFill>
          <a:blip r:embed="rId6"/>
          <a:stretch>
            <a:fillRect/>
          </a:stretch>
        </p:blipFill>
        <p:spPr>
          <a:xfrm>
            <a:off x="9878919" y="1931913"/>
            <a:ext cx="320802" cy="318516"/>
          </a:xfrm>
          <a:prstGeom prst="rect">
            <a:avLst/>
          </a:prstGeom>
        </p:spPr>
      </p:pic>
      <p:pic>
        <p:nvPicPr>
          <p:cNvPr id="8" name="Picture 7">
            <a:hlinkClick r:id="rId5"/>
            <a:extLst>
              <a:ext uri="{FF2B5EF4-FFF2-40B4-BE49-F238E27FC236}">
                <a16:creationId xmlns:a16="http://schemas.microsoft.com/office/drawing/2014/main" id="{3845CF44-F529-2241-B54B-006BD133C49C}"/>
              </a:ext>
            </a:extLst>
          </p:cNvPr>
          <p:cNvPicPr>
            <a:picLocks noChangeAspect="1"/>
          </p:cNvPicPr>
          <p:nvPr/>
        </p:nvPicPr>
        <p:blipFill>
          <a:blip r:embed="rId6"/>
          <a:stretch>
            <a:fillRect/>
          </a:stretch>
        </p:blipFill>
        <p:spPr>
          <a:xfrm>
            <a:off x="9665051" y="1130771"/>
            <a:ext cx="374269" cy="371602"/>
          </a:xfrm>
          <a:prstGeom prst="rect">
            <a:avLst/>
          </a:prstGeom>
        </p:spPr>
      </p:pic>
      <p:sp>
        <p:nvSpPr>
          <p:cNvPr id="9" name="TextBox 8">
            <a:extLst>
              <a:ext uri="{FF2B5EF4-FFF2-40B4-BE49-F238E27FC236}">
                <a16:creationId xmlns:a16="http://schemas.microsoft.com/office/drawing/2014/main" id="{57FDB582-65CC-674D-9346-E8CFFBCA28FB}"/>
              </a:ext>
            </a:extLst>
          </p:cNvPr>
          <p:cNvSpPr txBox="1"/>
          <p:nvPr/>
        </p:nvSpPr>
        <p:spPr>
          <a:xfrm>
            <a:off x="451946" y="7920"/>
            <a:ext cx="9197230" cy="830997"/>
          </a:xfrm>
          <a:prstGeom prst="rect">
            <a:avLst/>
          </a:prstGeom>
          <a:solidFill>
            <a:schemeClr val="tx1"/>
          </a:solidFill>
        </p:spPr>
        <p:txBody>
          <a:bodyPr wrap="square" rtlCol="0">
            <a:spAutoFit/>
          </a:bodyPr>
          <a:lstStyle/>
          <a:p>
            <a:r>
              <a:rPr lang="en-US" sz="4800" dirty="0">
                <a:solidFill>
                  <a:srgbClr val="FF0000"/>
                </a:solidFill>
              </a:rPr>
              <a:t>Chemical Reaction Sequences</a:t>
            </a:r>
          </a:p>
        </p:txBody>
      </p:sp>
      <p:pic>
        <p:nvPicPr>
          <p:cNvPr id="2" name="Picture 1">
            <a:extLst>
              <a:ext uri="{FF2B5EF4-FFF2-40B4-BE49-F238E27FC236}">
                <a16:creationId xmlns:a16="http://schemas.microsoft.com/office/drawing/2014/main" id="{24168D8A-1A21-8947-B419-387B0D663047}"/>
              </a:ext>
            </a:extLst>
          </p:cNvPr>
          <p:cNvPicPr>
            <a:picLocks noChangeAspect="1"/>
          </p:cNvPicPr>
          <p:nvPr/>
        </p:nvPicPr>
        <p:blipFill>
          <a:blip r:embed="rId7"/>
          <a:stretch>
            <a:fillRect/>
          </a:stretch>
        </p:blipFill>
        <p:spPr>
          <a:xfrm>
            <a:off x="798786" y="1034456"/>
            <a:ext cx="7074535" cy="5027295"/>
          </a:xfrm>
          <a:prstGeom prst="rect">
            <a:avLst/>
          </a:prstGeom>
        </p:spPr>
      </p:pic>
    </p:spTree>
    <p:extLst>
      <p:ext uri="{BB962C8B-B14F-4D97-AF65-F5344CB8AC3E}">
        <p14:creationId xmlns:p14="http://schemas.microsoft.com/office/powerpoint/2010/main" val="1838990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64946"/>
            <a:ext cx="12201525" cy="9163050"/>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12AAE76D-EFC5-2341-B5CD-152BD36C914B}"/>
              </a:ext>
            </a:extLst>
          </p:cNvPr>
          <p:cNvSpPr>
            <a:spLocks noGrp="1"/>
          </p:cNvSpPr>
          <p:nvPr>
            <p:ph type="sldNum" sz="quarter" idx="12"/>
          </p:nvPr>
        </p:nvSpPr>
        <p:spPr/>
        <p:txBody>
          <a:bodyPr/>
          <a:lstStyle/>
          <a:p>
            <a:fld id="{BA875541-8164-4CC7-9F2F-6F0C49BB858D}" type="slidenum">
              <a:rPr lang="en-US" smtClean="0"/>
              <a:t>19</a:t>
            </a:fld>
            <a:endParaRPr lang="en-US" dirty="0"/>
          </a:p>
        </p:txBody>
      </p:sp>
      <p:pic>
        <p:nvPicPr>
          <p:cNvPr id="7" name="Picture 6">
            <a:hlinkClick r:id="rId5"/>
            <a:extLst>
              <a:ext uri="{FF2B5EF4-FFF2-40B4-BE49-F238E27FC236}">
                <a16:creationId xmlns:a16="http://schemas.microsoft.com/office/drawing/2014/main" id="{D951FA43-4223-8E4D-A9BA-E1ACAACA240F}"/>
              </a:ext>
            </a:extLst>
          </p:cNvPr>
          <p:cNvPicPr>
            <a:picLocks noChangeAspect="1"/>
          </p:cNvPicPr>
          <p:nvPr/>
        </p:nvPicPr>
        <p:blipFill>
          <a:blip r:embed="rId6"/>
          <a:stretch>
            <a:fillRect/>
          </a:stretch>
        </p:blipFill>
        <p:spPr>
          <a:xfrm>
            <a:off x="9878919" y="1931913"/>
            <a:ext cx="320802" cy="318516"/>
          </a:xfrm>
          <a:prstGeom prst="rect">
            <a:avLst/>
          </a:prstGeom>
        </p:spPr>
      </p:pic>
      <p:pic>
        <p:nvPicPr>
          <p:cNvPr id="8" name="Picture 7">
            <a:hlinkClick r:id="rId5"/>
            <a:extLst>
              <a:ext uri="{FF2B5EF4-FFF2-40B4-BE49-F238E27FC236}">
                <a16:creationId xmlns:a16="http://schemas.microsoft.com/office/drawing/2014/main" id="{3845CF44-F529-2241-B54B-006BD133C49C}"/>
              </a:ext>
            </a:extLst>
          </p:cNvPr>
          <p:cNvPicPr>
            <a:picLocks noChangeAspect="1"/>
          </p:cNvPicPr>
          <p:nvPr/>
        </p:nvPicPr>
        <p:blipFill>
          <a:blip r:embed="rId6"/>
          <a:stretch>
            <a:fillRect/>
          </a:stretch>
        </p:blipFill>
        <p:spPr>
          <a:xfrm>
            <a:off x="9665051" y="1130771"/>
            <a:ext cx="374269" cy="371602"/>
          </a:xfrm>
          <a:prstGeom prst="rect">
            <a:avLst/>
          </a:prstGeom>
        </p:spPr>
      </p:pic>
      <p:sp>
        <p:nvSpPr>
          <p:cNvPr id="9" name="TextBox 8">
            <a:extLst>
              <a:ext uri="{FF2B5EF4-FFF2-40B4-BE49-F238E27FC236}">
                <a16:creationId xmlns:a16="http://schemas.microsoft.com/office/drawing/2014/main" id="{57FDB582-65CC-674D-9346-E8CFFBCA28FB}"/>
              </a:ext>
            </a:extLst>
          </p:cNvPr>
          <p:cNvSpPr txBox="1"/>
          <p:nvPr/>
        </p:nvSpPr>
        <p:spPr>
          <a:xfrm>
            <a:off x="3909267" y="7920"/>
            <a:ext cx="3353381" cy="830997"/>
          </a:xfrm>
          <a:prstGeom prst="rect">
            <a:avLst/>
          </a:prstGeom>
          <a:solidFill>
            <a:schemeClr val="tx1"/>
          </a:solidFill>
        </p:spPr>
        <p:txBody>
          <a:bodyPr wrap="square" rtlCol="0">
            <a:spAutoFit/>
          </a:bodyPr>
          <a:lstStyle/>
          <a:p>
            <a:r>
              <a:rPr lang="en-US" sz="4800" dirty="0">
                <a:solidFill>
                  <a:srgbClr val="FF0000"/>
                </a:solidFill>
              </a:rPr>
              <a:t>Tables</a:t>
            </a:r>
          </a:p>
        </p:txBody>
      </p:sp>
      <p:pic>
        <p:nvPicPr>
          <p:cNvPr id="2" name="Picture 1">
            <a:extLst>
              <a:ext uri="{FF2B5EF4-FFF2-40B4-BE49-F238E27FC236}">
                <a16:creationId xmlns:a16="http://schemas.microsoft.com/office/drawing/2014/main" id="{1F1EDD09-286F-CA44-8A6F-FE8A4F4BEDBD}"/>
              </a:ext>
            </a:extLst>
          </p:cNvPr>
          <p:cNvPicPr>
            <a:picLocks noChangeAspect="1"/>
          </p:cNvPicPr>
          <p:nvPr/>
        </p:nvPicPr>
        <p:blipFill>
          <a:blip r:embed="rId7"/>
          <a:stretch>
            <a:fillRect/>
          </a:stretch>
        </p:blipFill>
        <p:spPr>
          <a:xfrm>
            <a:off x="30636" y="1153476"/>
            <a:ext cx="9144000" cy="5094925"/>
          </a:xfrm>
          <a:prstGeom prst="rect">
            <a:avLst/>
          </a:prstGeom>
        </p:spPr>
      </p:pic>
    </p:spTree>
    <p:extLst>
      <p:ext uri="{BB962C8B-B14F-4D97-AF65-F5344CB8AC3E}">
        <p14:creationId xmlns:p14="http://schemas.microsoft.com/office/powerpoint/2010/main" val="3462604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23D1602-BD62-8147-B620-FE680A40DF8F}"/>
              </a:ext>
            </a:extLst>
          </p:cNvPr>
          <p:cNvSpPr txBox="1"/>
          <p:nvPr/>
        </p:nvSpPr>
        <p:spPr>
          <a:xfrm>
            <a:off x="433265" y="336918"/>
            <a:ext cx="8277470" cy="830997"/>
          </a:xfrm>
          <a:prstGeom prst="rect">
            <a:avLst/>
          </a:prstGeom>
          <a:noFill/>
        </p:spPr>
        <p:txBody>
          <a:bodyPr wrap="square" rtlCol="0">
            <a:spAutoFit/>
          </a:bodyPr>
          <a:lstStyle/>
          <a:p>
            <a:pPr algn="ctr"/>
            <a:r>
              <a:rPr lang="en-US" sz="4800" dirty="0"/>
              <a:t>Outline</a:t>
            </a:r>
          </a:p>
        </p:txBody>
      </p:sp>
      <p:sp>
        <p:nvSpPr>
          <p:cNvPr id="9" name="TextBox 8">
            <a:extLst>
              <a:ext uri="{FF2B5EF4-FFF2-40B4-BE49-F238E27FC236}">
                <a16:creationId xmlns:a16="http://schemas.microsoft.com/office/drawing/2014/main" id="{9733050C-501F-EC42-8958-8CF41425EE89}"/>
              </a:ext>
            </a:extLst>
          </p:cNvPr>
          <p:cNvSpPr txBox="1"/>
          <p:nvPr/>
        </p:nvSpPr>
        <p:spPr>
          <a:xfrm>
            <a:off x="397495" y="1340177"/>
            <a:ext cx="8449621" cy="5037276"/>
          </a:xfrm>
          <a:prstGeom prst="rect">
            <a:avLst/>
          </a:prstGeom>
          <a:noFill/>
        </p:spPr>
        <p:txBody>
          <a:bodyPr wrap="square" rtlCol="0">
            <a:spAutoFit/>
          </a:bodyPr>
          <a:lstStyle/>
          <a:p>
            <a:pPr marL="457200" indent="-457200">
              <a:spcBef>
                <a:spcPts val="500"/>
              </a:spcBef>
              <a:buFont typeface="Arial" panose="020B0604020202020204" pitchFamily="34" charset="0"/>
              <a:buChar char="•"/>
            </a:pPr>
            <a:r>
              <a:rPr lang="en-US" sz="3200" dirty="0"/>
              <a:t>How scientists communicate</a:t>
            </a:r>
          </a:p>
          <a:p>
            <a:pPr marL="457200" indent="-457200">
              <a:spcBef>
                <a:spcPts val="500"/>
              </a:spcBef>
              <a:buFont typeface="Arial" panose="020B0604020202020204" pitchFamily="34" charset="0"/>
              <a:buChar char="•"/>
            </a:pPr>
            <a:r>
              <a:rPr lang="en-US" sz="3200" dirty="0"/>
              <a:t>Science journals</a:t>
            </a:r>
          </a:p>
          <a:p>
            <a:pPr marL="457200" indent="-457200">
              <a:spcBef>
                <a:spcPts val="500"/>
              </a:spcBef>
              <a:buFont typeface="Arial" panose="020B0604020202020204" pitchFamily="34" charset="0"/>
              <a:buChar char="•"/>
            </a:pPr>
            <a:r>
              <a:rPr lang="en-US" sz="3200" dirty="0"/>
              <a:t>Example journal article</a:t>
            </a:r>
          </a:p>
          <a:p>
            <a:pPr marL="457200" indent="-457200">
              <a:spcBef>
                <a:spcPts val="500"/>
              </a:spcBef>
              <a:buFont typeface="Arial" panose="020B0604020202020204" pitchFamily="34" charset="0"/>
              <a:buChar char="•"/>
            </a:pPr>
            <a:r>
              <a:rPr lang="en-US" sz="3200" dirty="0"/>
              <a:t>Printing and electronic delivery</a:t>
            </a:r>
          </a:p>
          <a:p>
            <a:pPr marL="457200" indent="-457200">
              <a:spcBef>
                <a:spcPts val="500"/>
              </a:spcBef>
              <a:buFont typeface="Arial" panose="020B0604020202020204" pitchFamily="34" charset="0"/>
              <a:buChar char="•"/>
            </a:pPr>
            <a:r>
              <a:rPr lang="en-US" sz="3200" dirty="0"/>
              <a:t>The publishing process</a:t>
            </a:r>
          </a:p>
          <a:p>
            <a:pPr marL="457200" indent="-457200">
              <a:spcBef>
                <a:spcPts val="500"/>
              </a:spcBef>
              <a:buFont typeface="Arial" panose="020B0604020202020204" pitchFamily="34" charset="0"/>
              <a:buChar char="•"/>
            </a:pPr>
            <a:r>
              <a:rPr lang="en-US" sz="3200" dirty="0"/>
              <a:t>Creation of paper and electronic journals</a:t>
            </a:r>
          </a:p>
          <a:p>
            <a:pPr marL="457200" indent="-457200">
              <a:spcBef>
                <a:spcPts val="500"/>
              </a:spcBef>
              <a:buFont typeface="Arial" panose="020B0604020202020204" pitchFamily="34" charset="0"/>
              <a:buChar char="•"/>
            </a:pPr>
            <a:r>
              <a:rPr lang="en-US" sz="3200" dirty="0"/>
              <a:t>Challenges to electronic publishing</a:t>
            </a:r>
          </a:p>
          <a:p>
            <a:pPr marL="457200" indent="-457200">
              <a:spcBef>
                <a:spcPts val="500"/>
              </a:spcBef>
              <a:buFont typeface="Arial" panose="020B0604020202020204" pitchFamily="34" charset="0"/>
              <a:buChar char="•"/>
            </a:pPr>
            <a:r>
              <a:rPr lang="en-US" sz="3200" dirty="0"/>
              <a:t>Cooperative experiments</a:t>
            </a:r>
          </a:p>
          <a:p>
            <a:pPr marL="457200" indent="-457200">
              <a:spcBef>
                <a:spcPts val="500"/>
              </a:spcBef>
              <a:buFont typeface="Arial" panose="020B0604020202020204" pitchFamily="34" charset="0"/>
              <a:buChar char="•"/>
            </a:pPr>
            <a:r>
              <a:rPr lang="en-US" sz="3200" dirty="0"/>
              <a:t>Success!</a:t>
            </a:r>
          </a:p>
        </p:txBody>
      </p:sp>
      <p:sp>
        <p:nvSpPr>
          <p:cNvPr id="2" name="Slide Number Placeholder 1">
            <a:extLst>
              <a:ext uri="{FF2B5EF4-FFF2-40B4-BE49-F238E27FC236}">
                <a16:creationId xmlns:a16="http://schemas.microsoft.com/office/drawing/2014/main" id="{4BB9B0E6-B1C0-B444-BAF8-F3979783EEC5}"/>
              </a:ext>
            </a:extLst>
          </p:cNvPr>
          <p:cNvSpPr>
            <a:spLocks noGrp="1"/>
          </p:cNvSpPr>
          <p:nvPr>
            <p:ph type="sldNum" sz="quarter" idx="12"/>
          </p:nvPr>
        </p:nvSpPr>
        <p:spPr/>
        <p:txBody>
          <a:bodyPr/>
          <a:lstStyle/>
          <a:p>
            <a:fld id="{BA875541-8164-4CC7-9F2F-6F0C49BB858D}" type="slidenum">
              <a:rPr lang="en-US" smtClean="0"/>
              <a:t>2</a:t>
            </a:fld>
            <a:endParaRPr lang="en-US" dirty="0"/>
          </a:p>
        </p:txBody>
      </p:sp>
      <p:pic>
        <p:nvPicPr>
          <p:cNvPr id="5" name="Picture 4">
            <a:hlinkClick r:id="rId3"/>
            <a:extLst>
              <a:ext uri="{FF2B5EF4-FFF2-40B4-BE49-F238E27FC236}">
                <a16:creationId xmlns:a16="http://schemas.microsoft.com/office/drawing/2014/main" id="{0758075F-0A05-0B4B-B417-A9E09B8C4854}"/>
              </a:ext>
            </a:extLst>
          </p:cNvPr>
          <p:cNvPicPr>
            <a:picLocks noChangeAspect="1"/>
          </p:cNvPicPr>
          <p:nvPr/>
        </p:nvPicPr>
        <p:blipFill>
          <a:blip r:embed="rId4"/>
          <a:stretch>
            <a:fillRect/>
          </a:stretch>
        </p:blipFill>
        <p:spPr>
          <a:xfrm>
            <a:off x="9878919" y="1931913"/>
            <a:ext cx="320802" cy="318516"/>
          </a:xfrm>
          <a:prstGeom prst="rect">
            <a:avLst/>
          </a:prstGeom>
        </p:spPr>
      </p:pic>
      <p:pic>
        <p:nvPicPr>
          <p:cNvPr id="6" name="Picture 5">
            <a:hlinkClick r:id="rId3"/>
            <a:extLst>
              <a:ext uri="{FF2B5EF4-FFF2-40B4-BE49-F238E27FC236}">
                <a16:creationId xmlns:a16="http://schemas.microsoft.com/office/drawing/2014/main" id="{50A42212-38EC-7B4E-9D6D-DCCC65AF11F2}"/>
              </a:ext>
            </a:extLst>
          </p:cNvPr>
          <p:cNvPicPr>
            <a:picLocks noChangeAspect="1"/>
          </p:cNvPicPr>
          <p:nvPr/>
        </p:nvPicPr>
        <p:blipFill>
          <a:blip r:embed="rId4"/>
          <a:stretch>
            <a:fillRect/>
          </a:stretch>
        </p:blipFill>
        <p:spPr>
          <a:xfrm>
            <a:off x="9665051" y="1130771"/>
            <a:ext cx="374269" cy="371602"/>
          </a:xfrm>
          <a:prstGeom prst="rect">
            <a:avLst/>
          </a:prstGeom>
        </p:spPr>
      </p:pic>
    </p:spTree>
    <p:extLst>
      <p:ext uri="{BB962C8B-B14F-4D97-AF65-F5344CB8AC3E}">
        <p14:creationId xmlns:p14="http://schemas.microsoft.com/office/powerpoint/2010/main" val="417937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64946"/>
            <a:ext cx="12201525" cy="9163050"/>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12AAE76D-EFC5-2341-B5CD-152BD36C914B}"/>
              </a:ext>
            </a:extLst>
          </p:cNvPr>
          <p:cNvSpPr>
            <a:spLocks noGrp="1"/>
          </p:cNvSpPr>
          <p:nvPr>
            <p:ph type="sldNum" sz="quarter" idx="12"/>
          </p:nvPr>
        </p:nvSpPr>
        <p:spPr/>
        <p:txBody>
          <a:bodyPr/>
          <a:lstStyle/>
          <a:p>
            <a:fld id="{BA875541-8164-4CC7-9F2F-6F0C49BB858D}" type="slidenum">
              <a:rPr lang="en-US" smtClean="0"/>
              <a:t>20</a:t>
            </a:fld>
            <a:endParaRPr lang="en-US" dirty="0"/>
          </a:p>
        </p:txBody>
      </p:sp>
      <p:pic>
        <p:nvPicPr>
          <p:cNvPr id="7" name="Picture 6">
            <a:hlinkClick r:id="rId5"/>
            <a:extLst>
              <a:ext uri="{FF2B5EF4-FFF2-40B4-BE49-F238E27FC236}">
                <a16:creationId xmlns:a16="http://schemas.microsoft.com/office/drawing/2014/main" id="{D951FA43-4223-8E4D-A9BA-E1ACAACA240F}"/>
              </a:ext>
            </a:extLst>
          </p:cNvPr>
          <p:cNvPicPr>
            <a:picLocks noChangeAspect="1"/>
          </p:cNvPicPr>
          <p:nvPr/>
        </p:nvPicPr>
        <p:blipFill>
          <a:blip r:embed="rId6"/>
          <a:stretch>
            <a:fillRect/>
          </a:stretch>
        </p:blipFill>
        <p:spPr>
          <a:xfrm>
            <a:off x="9878919" y="1931913"/>
            <a:ext cx="320802" cy="318516"/>
          </a:xfrm>
          <a:prstGeom prst="rect">
            <a:avLst/>
          </a:prstGeom>
        </p:spPr>
      </p:pic>
      <p:pic>
        <p:nvPicPr>
          <p:cNvPr id="8" name="Picture 7">
            <a:hlinkClick r:id="rId5"/>
            <a:extLst>
              <a:ext uri="{FF2B5EF4-FFF2-40B4-BE49-F238E27FC236}">
                <a16:creationId xmlns:a16="http://schemas.microsoft.com/office/drawing/2014/main" id="{3845CF44-F529-2241-B54B-006BD133C49C}"/>
              </a:ext>
            </a:extLst>
          </p:cNvPr>
          <p:cNvPicPr>
            <a:picLocks noChangeAspect="1"/>
          </p:cNvPicPr>
          <p:nvPr/>
        </p:nvPicPr>
        <p:blipFill>
          <a:blip r:embed="rId6"/>
          <a:stretch>
            <a:fillRect/>
          </a:stretch>
        </p:blipFill>
        <p:spPr>
          <a:xfrm>
            <a:off x="9665051" y="1130771"/>
            <a:ext cx="374269" cy="371602"/>
          </a:xfrm>
          <a:prstGeom prst="rect">
            <a:avLst/>
          </a:prstGeom>
        </p:spPr>
      </p:pic>
      <p:sp>
        <p:nvSpPr>
          <p:cNvPr id="9" name="TextBox 8">
            <a:extLst>
              <a:ext uri="{FF2B5EF4-FFF2-40B4-BE49-F238E27FC236}">
                <a16:creationId xmlns:a16="http://schemas.microsoft.com/office/drawing/2014/main" id="{57FDB582-65CC-674D-9346-E8CFFBCA28FB}"/>
              </a:ext>
            </a:extLst>
          </p:cNvPr>
          <p:cNvSpPr txBox="1"/>
          <p:nvPr/>
        </p:nvSpPr>
        <p:spPr>
          <a:xfrm>
            <a:off x="3909267" y="7920"/>
            <a:ext cx="3353381" cy="830997"/>
          </a:xfrm>
          <a:prstGeom prst="rect">
            <a:avLst/>
          </a:prstGeom>
          <a:solidFill>
            <a:schemeClr val="tx1"/>
          </a:solidFill>
        </p:spPr>
        <p:txBody>
          <a:bodyPr wrap="square" rtlCol="0">
            <a:spAutoFit/>
          </a:bodyPr>
          <a:lstStyle/>
          <a:p>
            <a:r>
              <a:rPr lang="en-US" sz="4800" dirty="0">
                <a:solidFill>
                  <a:srgbClr val="FF0000"/>
                </a:solidFill>
              </a:rPr>
              <a:t>Tables</a:t>
            </a:r>
          </a:p>
        </p:txBody>
      </p:sp>
      <p:pic>
        <p:nvPicPr>
          <p:cNvPr id="4" name="Picture 3">
            <a:extLst>
              <a:ext uri="{FF2B5EF4-FFF2-40B4-BE49-F238E27FC236}">
                <a16:creationId xmlns:a16="http://schemas.microsoft.com/office/drawing/2014/main" id="{F153EFC6-29BE-AA44-8DD8-24A687F1C976}"/>
              </a:ext>
            </a:extLst>
          </p:cNvPr>
          <p:cNvPicPr>
            <a:picLocks noChangeAspect="1"/>
          </p:cNvPicPr>
          <p:nvPr/>
        </p:nvPicPr>
        <p:blipFill>
          <a:blip r:embed="rId7"/>
          <a:stretch>
            <a:fillRect/>
          </a:stretch>
        </p:blipFill>
        <p:spPr>
          <a:xfrm>
            <a:off x="30996" y="1146094"/>
            <a:ext cx="8913424" cy="6858000"/>
          </a:xfrm>
          <a:prstGeom prst="rect">
            <a:avLst/>
          </a:prstGeom>
        </p:spPr>
      </p:pic>
    </p:spTree>
    <p:extLst>
      <p:ext uri="{BB962C8B-B14F-4D97-AF65-F5344CB8AC3E}">
        <p14:creationId xmlns:p14="http://schemas.microsoft.com/office/powerpoint/2010/main" val="2699520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28600"/>
            <a:ext cx="12201525" cy="9163050"/>
          </a:xfrm>
          <a:prstGeom prst="rect">
            <a:avLst/>
          </a:prstGeom>
          <a:noFill/>
          <a:ln w="9525">
            <a:noFill/>
            <a:miter lim="800000"/>
            <a:headEnd/>
            <a:tailEnd/>
          </a:ln>
        </p:spPr>
      </p:pic>
      <p:pic>
        <p:nvPicPr>
          <p:cNvPr id="4" name="Picture 3">
            <a:extLst>
              <a:ext uri="{FF2B5EF4-FFF2-40B4-BE49-F238E27FC236}">
                <a16:creationId xmlns:a16="http://schemas.microsoft.com/office/drawing/2014/main" id="{93534D47-F1BA-4E42-943B-32A5914955EA}"/>
              </a:ext>
            </a:extLst>
          </p:cNvPr>
          <p:cNvPicPr>
            <a:picLocks noChangeAspect="1"/>
          </p:cNvPicPr>
          <p:nvPr/>
        </p:nvPicPr>
        <p:blipFill>
          <a:blip r:embed="rId5"/>
          <a:stretch>
            <a:fillRect/>
          </a:stretch>
        </p:blipFill>
        <p:spPr>
          <a:xfrm>
            <a:off x="2042333" y="1124709"/>
            <a:ext cx="5019675" cy="4714875"/>
          </a:xfrm>
          <a:prstGeom prst="rect">
            <a:avLst/>
          </a:prstGeom>
        </p:spPr>
      </p:pic>
      <p:sp>
        <p:nvSpPr>
          <p:cNvPr id="2" name="Slide Number Placeholder 1">
            <a:extLst>
              <a:ext uri="{FF2B5EF4-FFF2-40B4-BE49-F238E27FC236}">
                <a16:creationId xmlns:a16="http://schemas.microsoft.com/office/drawing/2014/main" id="{1B8D653F-5E53-A148-AC15-2DAAAABBE73B}"/>
              </a:ext>
            </a:extLst>
          </p:cNvPr>
          <p:cNvSpPr>
            <a:spLocks noGrp="1"/>
          </p:cNvSpPr>
          <p:nvPr>
            <p:ph type="sldNum" sz="quarter" idx="12"/>
          </p:nvPr>
        </p:nvSpPr>
        <p:spPr/>
        <p:txBody>
          <a:bodyPr/>
          <a:lstStyle/>
          <a:p>
            <a:fld id="{BA875541-8164-4CC7-9F2F-6F0C49BB858D}" type="slidenum">
              <a:rPr lang="en-US" smtClean="0"/>
              <a:t>21</a:t>
            </a:fld>
            <a:endParaRPr lang="en-US" dirty="0"/>
          </a:p>
        </p:txBody>
      </p:sp>
      <p:pic>
        <p:nvPicPr>
          <p:cNvPr id="7" name="Picture 6">
            <a:hlinkClick r:id="rId6"/>
            <a:extLst>
              <a:ext uri="{FF2B5EF4-FFF2-40B4-BE49-F238E27FC236}">
                <a16:creationId xmlns:a16="http://schemas.microsoft.com/office/drawing/2014/main" id="{641A7959-EBB2-1643-802E-3BEFE3F6A972}"/>
              </a:ext>
            </a:extLst>
          </p:cNvPr>
          <p:cNvPicPr>
            <a:picLocks noChangeAspect="1"/>
          </p:cNvPicPr>
          <p:nvPr/>
        </p:nvPicPr>
        <p:blipFill>
          <a:blip r:embed="rId7"/>
          <a:stretch>
            <a:fillRect/>
          </a:stretch>
        </p:blipFill>
        <p:spPr>
          <a:xfrm>
            <a:off x="9878919" y="1931913"/>
            <a:ext cx="320802" cy="318516"/>
          </a:xfrm>
          <a:prstGeom prst="rect">
            <a:avLst/>
          </a:prstGeom>
        </p:spPr>
      </p:pic>
      <p:pic>
        <p:nvPicPr>
          <p:cNvPr id="8" name="Picture 7">
            <a:hlinkClick r:id="rId6"/>
            <a:extLst>
              <a:ext uri="{FF2B5EF4-FFF2-40B4-BE49-F238E27FC236}">
                <a16:creationId xmlns:a16="http://schemas.microsoft.com/office/drawing/2014/main" id="{0E4D7446-BA76-1840-8B75-3B8EBEFB9B49}"/>
              </a:ext>
            </a:extLst>
          </p:cNvPr>
          <p:cNvPicPr>
            <a:picLocks noChangeAspect="1"/>
          </p:cNvPicPr>
          <p:nvPr/>
        </p:nvPicPr>
        <p:blipFill>
          <a:blip r:embed="rId7"/>
          <a:stretch>
            <a:fillRect/>
          </a:stretch>
        </p:blipFill>
        <p:spPr>
          <a:xfrm>
            <a:off x="9665051" y="1130771"/>
            <a:ext cx="374269" cy="371602"/>
          </a:xfrm>
          <a:prstGeom prst="rect">
            <a:avLst/>
          </a:prstGeom>
        </p:spPr>
      </p:pic>
      <p:sp>
        <p:nvSpPr>
          <p:cNvPr id="9" name="TextBox 8">
            <a:extLst>
              <a:ext uri="{FF2B5EF4-FFF2-40B4-BE49-F238E27FC236}">
                <a16:creationId xmlns:a16="http://schemas.microsoft.com/office/drawing/2014/main" id="{2372551D-0693-B84A-A734-FDB444DEB04A}"/>
              </a:ext>
            </a:extLst>
          </p:cNvPr>
          <p:cNvSpPr txBox="1"/>
          <p:nvPr/>
        </p:nvSpPr>
        <p:spPr>
          <a:xfrm>
            <a:off x="1631902" y="194100"/>
            <a:ext cx="8312245" cy="830997"/>
          </a:xfrm>
          <a:prstGeom prst="rect">
            <a:avLst/>
          </a:prstGeom>
          <a:noFill/>
        </p:spPr>
        <p:txBody>
          <a:bodyPr wrap="square" rtlCol="0">
            <a:spAutoFit/>
          </a:bodyPr>
          <a:lstStyle/>
          <a:p>
            <a:r>
              <a:rPr lang="en-US" sz="4800" dirty="0">
                <a:solidFill>
                  <a:srgbClr val="FF0000"/>
                </a:solidFill>
              </a:rPr>
              <a:t>Complex Mathematics</a:t>
            </a:r>
          </a:p>
        </p:txBody>
      </p:sp>
    </p:spTree>
    <p:extLst>
      <p:ext uri="{BB962C8B-B14F-4D97-AF65-F5344CB8AC3E}">
        <p14:creationId xmlns:p14="http://schemas.microsoft.com/office/powerpoint/2010/main" val="3350041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28600"/>
            <a:ext cx="12201525" cy="9163050"/>
          </a:xfrm>
          <a:prstGeom prst="rect">
            <a:avLst/>
          </a:prstGeom>
          <a:noFill/>
          <a:ln w="9525">
            <a:noFill/>
            <a:miter lim="800000"/>
            <a:headEnd/>
            <a:tailEnd/>
          </a:ln>
        </p:spPr>
      </p:pic>
      <p:pic>
        <p:nvPicPr>
          <p:cNvPr id="4" name="Picture 3">
            <a:extLst>
              <a:ext uri="{FF2B5EF4-FFF2-40B4-BE49-F238E27FC236}">
                <a16:creationId xmlns:a16="http://schemas.microsoft.com/office/drawing/2014/main" id="{65128289-DEE9-7E4A-BDA3-94F166C9BF04}"/>
              </a:ext>
            </a:extLst>
          </p:cNvPr>
          <p:cNvPicPr>
            <a:picLocks noChangeAspect="1"/>
          </p:cNvPicPr>
          <p:nvPr/>
        </p:nvPicPr>
        <p:blipFill>
          <a:blip r:embed="rId5"/>
          <a:stretch>
            <a:fillRect/>
          </a:stretch>
        </p:blipFill>
        <p:spPr>
          <a:xfrm>
            <a:off x="1635514" y="678603"/>
            <a:ext cx="6418580" cy="6160770"/>
          </a:xfrm>
          <a:prstGeom prst="rect">
            <a:avLst/>
          </a:prstGeom>
        </p:spPr>
      </p:pic>
      <p:sp>
        <p:nvSpPr>
          <p:cNvPr id="2" name="Slide Number Placeholder 1">
            <a:extLst>
              <a:ext uri="{FF2B5EF4-FFF2-40B4-BE49-F238E27FC236}">
                <a16:creationId xmlns:a16="http://schemas.microsoft.com/office/drawing/2014/main" id="{12D94C7E-EDF7-2844-84FA-D48968DCBB5D}"/>
              </a:ext>
            </a:extLst>
          </p:cNvPr>
          <p:cNvSpPr>
            <a:spLocks noGrp="1"/>
          </p:cNvSpPr>
          <p:nvPr>
            <p:ph type="sldNum" sz="quarter" idx="12"/>
          </p:nvPr>
        </p:nvSpPr>
        <p:spPr/>
        <p:txBody>
          <a:bodyPr/>
          <a:lstStyle/>
          <a:p>
            <a:fld id="{BA875541-8164-4CC7-9F2F-6F0C49BB858D}" type="slidenum">
              <a:rPr lang="en-US" smtClean="0"/>
              <a:t>22</a:t>
            </a:fld>
            <a:endParaRPr lang="en-US" dirty="0"/>
          </a:p>
        </p:txBody>
      </p:sp>
      <p:pic>
        <p:nvPicPr>
          <p:cNvPr id="7" name="Picture 6">
            <a:hlinkClick r:id="rId6"/>
            <a:extLst>
              <a:ext uri="{FF2B5EF4-FFF2-40B4-BE49-F238E27FC236}">
                <a16:creationId xmlns:a16="http://schemas.microsoft.com/office/drawing/2014/main" id="{D8796BAE-3F84-044D-908E-695A5577287F}"/>
              </a:ext>
            </a:extLst>
          </p:cNvPr>
          <p:cNvPicPr>
            <a:picLocks noChangeAspect="1"/>
          </p:cNvPicPr>
          <p:nvPr/>
        </p:nvPicPr>
        <p:blipFill>
          <a:blip r:embed="rId7"/>
          <a:stretch>
            <a:fillRect/>
          </a:stretch>
        </p:blipFill>
        <p:spPr>
          <a:xfrm>
            <a:off x="9878919" y="1931913"/>
            <a:ext cx="320802" cy="318516"/>
          </a:xfrm>
          <a:prstGeom prst="rect">
            <a:avLst/>
          </a:prstGeom>
        </p:spPr>
      </p:pic>
      <p:pic>
        <p:nvPicPr>
          <p:cNvPr id="8" name="Picture 7">
            <a:hlinkClick r:id="rId6"/>
            <a:extLst>
              <a:ext uri="{FF2B5EF4-FFF2-40B4-BE49-F238E27FC236}">
                <a16:creationId xmlns:a16="http://schemas.microsoft.com/office/drawing/2014/main" id="{CCF2ECB6-3A3F-314A-BF5D-D586E4C90873}"/>
              </a:ext>
            </a:extLst>
          </p:cNvPr>
          <p:cNvPicPr>
            <a:picLocks noChangeAspect="1"/>
          </p:cNvPicPr>
          <p:nvPr/>
        </p:nvPicPr>
        <p:blipFill>
          <a:blip r:embed="rId7"/>
          <a:stretch>
            <a:fillRect/>
          </a:stretch>
        </p:blipFill>
        <p:spPr>
          <a:xfrm>
            <a:off x="9665051" y="1130771"/>
            <a:ext cx="374269" cy="371602"/>
          </a:xfrm>
          <a:prstGeom prst="rect">
            <a:avLst/>
          </a:prstGeom>
        </p:spPr>
      </p:pic>
      <p:sp>
        <p:nvSpPr>
          <p:cNvPr id="9" name="TextBox 8">
            <a:extLst>
              <a:ext uri="{FF2B5EF4-FFF2-40B4-BE49-F238E27FC236}">
                <a16:creationId xmlns:a16="http://schemas.microsoft.com/office/drawing/2014/main" id="{6EF74FEF-7AF4-3C41-A495-F4B9C0228B6B}"/>
              </a:ext>
            </a:extLst>
          </p:cNvPr>
          <p:cNvSpPr txBox="1"/>
          <p:nvPr/>
        </p:nvSpPr>
        <p:spPr>
          <a:xfrm>
            <a:off x="2612703" y="160850"/>
            <a:ext cx="5265882" cy="830997"/>
          </a:xfrm>
          <a:prstGeom prst="rect">
            <a:avLst/>
          </a:prstGeom>
          <a:solidFill>
            <a:schemeClr val="tx1"/>
          </a:solidFill>
        </p:spPr>
        <p:txBody>
          <a:bodyPr wrap="square" rtlCol="0">
            <a:spAutoFit/>
          </a:bodyPr>
          <a:lstStyle/>
          <a:p>
            <a:r>
              <a:rPr lang="en-US" sz="4800" dirty="0">
                <a:solidFill>
                  <a:srgbClr val="FF0000"/>
                </a:solidFill>
              </a:rPr>
              <a:t>Photographs (B&amp;W)</a:t>
            </a:r>
          </a:p>
        </p:txBody>
      </p:sp>
    </p:spTree>
    <p:extLst>
      <p:ext uri="{BB962C8B-B14F-4D97-AF65-F5344CB8AC3E}">
        <p14:creationId xmlns:p14="http://schemas.microsoft.com/office/powerpoint/2010/main" val="2491002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28600"/>
            <a:ext cx="12201525" cy="9163050"/>
          </a:xfrm>
          <a:prstGeom prst="rect">
            <a:avLst/>
          </a:prstGeom>
          <a:noFill/>
          <a:ln w="9525">
            <a:noFill/>
            <a:miter lim="800000"/>
            <a:headEnd/>
            <a:tailEnd/>
          </a:ln>
        </p:spPr>
      </p:pic>
      <p:pic>
        <p:nvPicPr>
          <p:cNvPr id="2" name="Picture 1">
            <a:extLst>
              <a:ext uri="{FF2B5EF4-FFF2-40B4-BE49-F238E27FC236}">
                <a16:creationId xmlns:a16="http://schemas.microsoft.com/office/drawing/2014/main" id="{A206B897-6D19-7041-B6C1-73C0F96880E4}"/>
              </a:ext>
            </a:extLst>
          </p:cNvPr>
          <p:cNvPicPr>
            <a:picLocks noChangeAspect="1"/>
          </p:cNvPicPr>
          <p:nvPr/>
        </p:nvPicPr>
        <p:blipFill>
          <a:blip r:embed="rId5"/>
          <a:stretch>
            <a:fillRect/>
          </a:stretch>
        </p:blipFill>
        <p:spPr>
          <a:xfrm>
            <a:off x="2608003" y="802005"/>
            <a:ext cx="5965190" cy="6055995"/>
          </a:xfrm>
          <a:prstGeom prst="rect">
            <a:avLst/>
          </a:prstGeom>
        </p:spPr>
      </p:pic>
      <p:sp>
        <p:nvSpPr>
          <p:cNvPr id="3" name="Slide Number Placeholder 2">
            <a:extLst>
              <a:ext uri="{FF2B5EF4-FFF2-40B4-BE49-F238E27FC236}">
                <a16:creationId xmlns:a16="http://schemas.microsoft.com/office/drawing/2014/main" id="{4232393E-96E0-E64A-98FA-4D5903E41A56}"/>
              </a:ext>
            </a:extLst>
          </p:cNvPr>
          <p:cNvSpPr>
            <a:spLocks noGrp="1"/>
          </p:cNvSpPr>
          <p:nvPr>
            <p:ph type="sldNum" sz="quarter" idx="12"/>
          </p:nvPr>
        </p:nvSpPr>
        <p:spPr/>
        <p:txBody>
          <a:bodyPr/>
          <a:lstStyle/>
          <a:p>
            <a:fld id="{BA875541-8164-4CC7-9F2F-6F0C49BB858D}" type="slidenum">
              <a:rPr lang="en-US" smtClean="0"/>
              <a:t>23</a:t>
            </a:fld>
            <a:endParaRPr lang="en-US" dirty="0"/>
          </a:p>
        </p:txBody>
      </p:sp>
      <p:pic>
        <p:nvPicPr>
          <p:cNvPr id="7" name="Picture 6">
            <a:hlinkClick r:id="rId6"/>
            <a:extLst>
              <a:ext uri="{FF2B5EF4-FFF2-40B4-BE49-F238E27FC236}">
                <a16:creationId xmlns:a16="http://schemas.microsoft.com/office/drawing/2014/main" id="{18AEC73D-08F9-2F44-A690-AEA6117F1056}"/>
              </a:ext>
            </a:extLst>
          </p:cNvPr>
          <p:cNvPicPr>
            <a:picLocks noChangeAspect="1"/>
          </p:cNvPicPr>
          <p:nvPr/>
        </p:nvPicPr>
        <p:blipFill>
          <a:blip r:embed="rId7"/>
          <a:stretch>
            <a:fillRect/>
          </a:stretch>
        </p:blipFill>
        <p:spPr>
          <a:xfrm>
            <a:off x="9878919" y="1931913"/>
            <a:ext cx="320802" cy="318516"/>
          </a:xfrm>
          <a:prstGeom prst="rect">
            <a:avLst/>
          </a:prstGeom>
        </p:spPr>
      </p:pic>
      <p:pic>
        <p:nvPicPr>
          <p:cNvPr id="8" name="Picture 7">
            <a:hlinkClick r:id="rId6"/>
            <a:extLst>
              <a:ext uri="{FF2B5EF4-FFF2-40B4-BE49-F238E27FC236}">
                <a16:creationId xmlns:a16="http://schemas.microsoft.com/office/drawing/2014/main" id="{F22C9E52-D4CC-7B4B-A921-CD840219AAF3}"/>
              </a:ext>
            </a:extLst>
          </p:cNvPr>
          <p:cNvPicPr>
            <a:picLocks noChangeAspect="1"/>
          </p:cNvPicPr>
          <p:nvPr/>
        </p:nvPicPr>
        <p:blipFill>
          <a:blip r:embed="rId7"/>
          <a:stretch>
            <a:fillRect/>
          </a:stretch>
        </p:blipFill>
        <p:spPr>
          <a:xfrm>
            <a:off x="9665051" y="1130771"/>
            <a:ext cx="374269" cy="371602"/>
          </a:xfrm>
          <a:prstGeom prst="rect">
            <a:avLst/>
          </a:prstGeom>
        </p:spPr>
      </p:pic>
      <p:pic>
        <p:nvPicPr>
          <p:cNvPr id="4" name="Picture 3">
            <a:extLst>
              <a:ext uri="{FF2B5EF4-FFF2-40B4-BE49-F238E27FC236}">
                <a16:creationId xmlns:a16="http://schemas.microsoft.com/office/drawing/2014/main" id="{907844FC-0539-0A4F-952D-1A874E12FA55}"/>
              </a:ext>
            </a:extLst>
          </p:cNvPr>
          <p:cNvPicPr>
            <a:picLocks noChangeAspect="1"/>
          </p:cNvPicPr>
          <p:nvPr/>
        </p:nvPicPr>
        <p:blipFill>
          <a:blip r:embed="rId8"/>
          <a:stretch>
            <a:fillRect/>
          </a:stretch>
        </p:blipFill>
        <p:spPr>
          <a:xfrm>
            <a:off x="-549244" y="244475"/>
            <a:ext cx="3157247" cy="6369050"/>
          </a:xfrm>
          <a:prstGeom prst="rect">
            <a:avLst/>
          </a:prstGeom>
        </p:spPr>
      </p:pic>
      <p:pic>
        <p:nvPicPr>
          <p:cNvPr id="10" name="Picture 9">
            <a:extLst>
              <a:ext uri="{FF2B5EF4-FFF2-40B4-BE49-F238E27FC236}">
                <a16:creationId xmlns:a16="http://schemas.microsoft.com/office/drawing/2014/main" id="{3DF62421-9A39-6641-BCB4-79C713CF39EF}"/>
              </a:ext>
            </a:extLst>
          </p:cNvPr>
          <p:cNvPicPr>
            <a:picLocks noChangeAspect="1"/>
          </p:cNvPicPr>
          <p:nvPr/>
        </p:nvPicPr>
        <p:blipFill>
          <a:blip r:embed="rId8"/>
          <a:stretch>
            <a:fillRect/>
          </a:stretch>
        </p:blipFill>
        <p:spPr>
          <a:xfrm>
            <a:off x="-62479" y="1082668"/>
            <a:ext cx="3157247" cy="2017006"/>
          </a:xfrm>
          <a:prstGeom prst="rect">
            <a:avLst/>
          </a:prstGeom>
        </p:spPr>
      </p:pic>
      <p:pic>
        <p:nvPicPr>
          <p:cNvPr id="11" name="Picture 10">
            <a:extLst>
              <a:ext uri="{FF2B5EF4-FFF2-40B4-BE49-F238E27FC236}">
                <a16:creationId xmlns:a16="http://schemas.microsoft.com/office/drawing/2014/main" id="{BC397832-3C38-0441-8296-6BF5810946ED}"/>
              </a:ext>
            </a:extLst>
          </p:cNvPr>
          <p:cNvPicPr>
            <a:picLocks noChangeAspect="1"/>
          </p:cNvPicPr>
          <p:nvPr/>
        </p:nvPicPr>
        <p:blipFill>
          <a:blip r:embed="rId8"/>
          <a:stretch>
            <a:fillRect/>
          </a:stretch>
        </p:blipFill>
        <p:spPr>
          <a:xfrm>
            <a:off x="2392438" y="2213409"/>
            <a:ext cx="359683" cy="2017006"/>
          </a:xfrm>
          <a:prstGeom prst="rect">
            <a:avLst/>
          </a:prstGeom>
        </p:spPr>
      </p:pic>
      <p:pic>
        <p:nvPicPr>
          <p:cNvPr id="12" name="Picture 11">
            <a:extLst>
              <a:ext uri="{FF2B5EF4-FFF2-40B4-BE49-F238E27FC236}">
                <a16:creationId xmlns:a16="http://schemas.microsoft.com/office/drawing/2014/main" id="{AA8A6156-9409-1A40-AE5C-0F947961DB4A}"/>
              </a:ext>
            </a:extLst>
          </p:cNvPr>
          <p:cNvPicPr>
            <a:picLocks noChangeAspect="1"/>
          </p:cNvPicPr>
          <p:nvPr/>
        </p:nvPicPr>
        <p:blipFill>
          <a:blip r:embed="rId8"/>
          <a:stretch>
            <a:fillRect/>
          </a:stretch>
        </p:blipFill>
        <p:spPr>
          <a:xfrm>
            <a:off x="2003619" y="4691697"/>
            <a:ext cx="1150313" cy="2167269"/>
          </a:xfrm>
          <a:prstGeom prst="rect">
            <a:avLst/>
          </a:prstGeom>
        </p:spPr>
      </p:pic>
      <p:sp>
        <p:nvSpPr>
          <p:cNvPr id="5" name="TextBox 4">
            <a:extLst>
              <a:ext uri="{FF2B5EF4-FFF2-40B4-BE49-F238E27FC236}">
                <a16:creationId xmlns:a16="http://schemas.microsoft.com/office/drawing/2014/main" id="{86101674-770E-5747-B2A8-EA10160714C5}"/>
              </a:ext>
            </a:extLst>
          </p:cNvPr>
          <p:cNvSpPr txBox="1"/>
          <p:nvPr/>
        </p:nvSpPr>
        <p:spPr>
          <a:xfrm>
            <a:off x="831755" y="170902"/>
            <a:ext cx="8312245" cy="830997"/>
          </a:xfrm>
          <a:prstGeom prst="rect">
            <a:avLst/>
          </a:prstGeom>
          <a:noFill/>
        </p:spPr>
        <p:txBody>
          <a:bodyPr wrap="square" rtlCol="0">
            <a:spAutoFit/>
          </a:bodyPr>
          <a:lstStyle/>
          <a:p>
            <a:r>
              <a:rPr lang="en-US" sz="4800" dirty="0">
                <a:solidFill>
                  <a:schemeClr val="bg1"/>
                </a:solidFill>
              </a:rPr>
              <a:t>Complex Molecules </a:t>
            </a:r>
            <a:r>
              <a:rPr lang="en-US" sz="4800" dirty="0">
                <a:solidFill>
                  <a:srgbClr val="FF0000"/>
                </a:solidFill>
              </a:rPr>
              <a:t>and</a:t>
            </a:r>
            <a:r>
              <a:rPr lang="en-US" sz="4800" dirty="0">
                <a:solidFill>
                  <a:schemeClr val="bg1"/>
                </a:solidFill>
              </a:rPr>
              <a:t> </a:t>
            </a:r>
            <a:r>
              <a:rPr lang="en-US" sz="4800" dirty="0">
                <a:solidFill>
                  <a:schemeClr val="bg2">
                    <a:lumMod val="60000"/>
                    <a:lumOff val="40000"/>
                  </a:schemeClr>
                </a:solidFill>
              </a:rPr>
              <a:t>Color</a:t>
            </a:r>
          </a:p>
        </p:txBody>
      </p:sp>
    </p:spTree>
    <p:extLst>
      <p:ext uri="{BB962C8B-B14F-4D97-AF65-F5344CB8AC3E}">
        <p14:creationId xmlns:p14="http://schemas.microsoft.com/office/powerpoint/2010/main" val="28701366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28600"/>
            <a:ext cx="12201525" cy="9163050"/>
          </a:xfrm>
          <a:prstGeom prst="rect">
            <a:avLst/>
          </a:prstGeom>
          <a:noFill/>
          <a:ln w="9525">
            <a:noFill/>
            <a:miter lim="800000"/>
            <a:headEnd/>
            <a:tailEnd/>
          </a:ln>
        </p:spPr>
      </p:pic>
      <p:pic>
        <p:nvPicPr>
          <p:cNvPr id="2" name="Picture 1">
            <a:extLst>
              <a:ext uri="{FF2B5EF4-FFF2-40B4-BE49-F238E27FC236}">
                <a16:creationId xmlns:a16="http://schemas.microsoft.com/office/drawing/2014/main" id="{EB09B2F7-5B25-0C46-BD17-51E84670AF15}"/>
              </a:ext>
            </a:extLst>
          </p:cNvPr>
          <p:cNvPicPr>
            <a:picLocks noChangeAspect="1"/>
          </p:cNvPicPr>
          <p:nvPr/>
        </p:nvPicPr>
        <p:blipFill>
          <a:blip r:embed="rId5"/>
          <a:stretch>
            <a:fillRect/>
          </a:stretch>
        </p:blipFill>
        <p:spPr>
          <a:xfrm>
            <a:off x="0" y="1535038"/>
            <a:ext cx="9144000" cy="2547708"/>
          </a:xfrm>
          <a:prstGeom prst="rect">
            <a:avLst/>
          </a:prstGeom>
        </p:spPr>
      </p:pic>
      <p:sp>
        <p:nvSpPr>
          <p:cNvPr id="3" name="TextBox 2">
            <a:extLst>
              <a:ext uri="{FF2B5EF4-FFF2-40B4-BE49-F238E27FC236}">
                <a16:creationId xmlns:a16="http://schemas.microsoft.com/office/drawing/2014/main" id="{7AAEABF9-8602-6545-8EB5-A441BDFD4A61}"/>
              </a:ext>
            </a:extLst>
          </p:cNvPr>
          <p:cNvSpPr txBox="1"/>
          <p:nvPr/>
        </p:nvSpPr>
        <p:spPr>
          <a:xfrm>
            <a:off x="1140028" y="453693"/>
            <a:ext cx="8146197" cy="830997"/>
          </a:xfrm>
          <a:prstGeom prst="rect">
            <a:avLst/>
          </a:prstGeom>
          <a:noFill/>
        </p:spPr>
        <p:txBody>
          <a:bodyPr wrap="square" rtlCol="0">
            <a:spAutoFit/>
          </a:bodyPr>
          <a:lstStyle/>
          <a:p>
            <a:r>
              <a:rPr lang="en-US" sz="4800" dirty="0">
                <a:solidFill>
                  <a:srgbClr val="FF0000"/>
                </a:solidFill>
              </a:rPr>
              <a:t>Mass Spectrum—Cholesterol</a:t>
            </a:r>
          </a:p>
        </p:txBody>
      </p:sp>
      <p:sp>
        <p:nvSpPr>
          <p:cNvPr id="4" name="Slide Number Placeholder 3">
            <a:extLst>
              <a:ext uri="{FF2B5EF4-FFF2-40B4-BE49-F238E27FC236}">
                <a16:creationId xmlns:a16="http://schemas.microsoft.com/office/drawing/2014/main" id="{23A50FED-6055-B247-8848-AB4D33401E28}"/>
              </a:ext>
            </a:extLst>
          </p:cNvPr>
          <p:cNvSpPr>
            <a:spLocks noGrp="1"/>
          </p:cNvSpPr>
          <p:nvPr>
            <p:ph type="sldNum" sz="quarter" idx="12"/>
          </p:nvPr>
        </p:nvSpPr>
        <p:spPr/>
        <p:txBody>
          <a:bodyPr/>
          <a:lstStyle/>
          <a:p>
            <a:fld id="{BA875541-8164-4CC7-9F2F-6F0C49BB858D}" type="slidenum">
              <a:rPr lang="en-US" smtClean="0"/>
              <a:t>24</a:t>
            </a:fld>
            <a:endParaRPr lang="en-US" dirty="0"/>
          </a:p>
        </p:txBody>
      </p:sp>
      <p:pic>
        <p:nvPicPr>
          <p:cNvPr id="8" name="Picture 7">
            <a:hlinkClick r:id="rId6"/>
            <a:extLst>
              <a:ext uri="{FF2B5EF4-FFF2-40B4-BE49-F238E27FC236}">
                <a16:creationId xmlns:a16="http://schemas.microsoft.com/office/drawing/2014/main" id="{A0135080-830D-B64A-B449-8C0C06ED245D}"/>
              </a:ext>
            </a:extLst>
          </p:cNvPr>
          <p:cNvPicPr>
            <a:picLocks noChangeAspect="1"/>
          </p:cNvPicPr>
          <p:nvPr/>
        </p:nvPicPr>
        <p:blipFill>
          <a:blip r:embed="rId7"/>
          <a:stretch>
            <a:fillRect/>
          </a:stretch>
        </p:blipFill>
        <p:spPr>
          <a:xfrm>
            <a:off x="9878919" y="1931913"/>
            <a:ext cx="320802" cy="318516"/>
          </a:xfrm>
          <a:prstGeom prst="rect">
            <a:avLst/>
          </a:prstGeom>
        </p:spPr>
      </p:pic>
      <p:pic>
        <p:nvPicPr>
          <p:cNvPr id="9" name="Picture 8">
            <a:hlinkClick r:id="rId6"/>
            <a:extLst>
              <a:ext uri="{FF2B5EF4-FFF2-40B4-BE49-F238E27FC236}">
                <a16:creationId xmlns:a16="http://schemas.microsoft.com/office/drawing/2014/main" id="{CF8C6093-AA96-E64B-A60D-0154DD7D677D}"/>
              </a:ext>
            </a:extLst>
          </p:cNvPr>
          <p:cNvPicPr>
            <a:picLocks noChangeAspect="1"/>
          </p:cNvPicPr>
          <p:nvPr/>
        </p:nvPicPr>
        <p:blipFill>
          <a:blip r:embed="rId7"/>
          <a:stretch>
            <a:fillRect/>
          </a:stretch>
        </p:blipFill>
        <p:spPr>
          <a:xfrm>
            <a:off x="9665051" y="1130771"/>
            <a:ext cx="374269" cy="371602"/>
          </a:xfrm>
          <a:prstGeom prst="rect">
            <a:avLst/>
          </a:prstGeom>
        </p:spPr>
      </p:pic>
    </p:spTree>
    <p:extLst>
      <p:ext uri="{BB962C8B-B14F-4D97-AF65-F5344CB8AC3E}">
        <p14:creationId xmlns:p14="http://schemas.microsoft.com/office/powerpoint/2010/main" val="3044752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28600"/>
            <a:ext cx="12201525" cy="9163050"/>
          </a:xfrm>
          <a:prstGeom prst="rect">
            <a:avLst/>
          </a:prstGeom>
          <a:noFill/>
          <a:ln w="9525">
            <a:noFill/>
            <a:miter lim="800000"/>
            <a:headEnd/>
            <a:tailEnd/>
          </a:ln>
        </p:spPr>
      </p:pic>
      <p:pic>
        <p:nvPicPr>
          <p:cNvPr id="2" name="Picture 1">
            <a:extLst>
              <a:ext uri="{FF2B5EF4-FFF2-40B4-BE49-F238E27FC236}">
                <a16:creationId xmlns:a16="http://schemas.microsoft.com/office/drawing/2014/main" id="{3AA59FA3-A0B9-6E4B-A414-CCD37C63F7EE}"/>
              </a:ext>
            </a:extLst>
          </p:cNvPr>
          <p:cNvPicPr>
            <a:picLocks noChangeAspect="1"/>
          </p:cNvPicPr>
          <p:nvPr/>
        </p:nvPicPr>
        <p:blipFill>
          <a:blip r:embed="rId5"/>
          <a:stretch>
            <a:fillRect/>
          </a:stretch>
        </p:blipFill>
        <p:spPr>
          <a:xfrm>
            <a:off x="247650" y="1365250"/>
            <a:ext cx="8648700" cy="4127500"/>
          </a:xfrm>
          <a:prstGeom prst="rect">
            <a:avLst/>
          </a:prstGeom>
        </p:spPr>
      </p:pic>
      <p:sp>
        <p:nvSpPr>
          <p:cNvPr id="6" name="TextBox 5">
            <a:extLst>
              <a:ext uri="{FF2B5EF4-FFF2-40B4-BE49-F238E27FC236}">
                <a16:creationId xmlns:a16="http://schemas.microsoft.com/office/drawing/2014/main" id="{BA9368A6-022F-ED4D-BCA8-FE83C175E2FF}"/>
              </a:ext>
            </a:extLst>
          </p:cNvPr>
          <p:cNvSpPr txBox="1"/>
          <p:nvPr/>
        </p:nvSpPr>
        <p:spPr>
          <a:xfrm>
            <a:off x="1345323" y="156427"/>
            <a:ext cx="6884278" cy="830997"/>
          </a:xfrm>
          <a:prstGeom prst="rect">
            <a:avLst/>
          </a:prstGeom>
          <a:noFill/>
        </p:spPr>
        <p:txBody>
          <a:bodyPr wrap="square" rtlCol="0">
            <a:spAutoFit/>
          </a:bodyPr>
          <a:lstStyle/>
          <a:p>
            <a:r>
              <a:rPr lang="en-US" sz="4800" dirty="0">
                <a:solidFill>
                  <a:srgbClr val="FF0000"/>
                </a:solidFill>
              </a:rPr>
              <a:t>IR Spectrum—Cholesterol</a:t>
            </a:r>
          </a:p>
        </p:txBody>
      </p:sp>
      <p:sp>
        <p:nvSpPr>
          <p:cNvPr id="3" name="Slide Number Placeholder 2">
            <a:extLst>
              <a:ext uri="{FF2B5EF4-FFF2-40B4-BE49-F238E27FC236}">
                <a16:creationId xmlns:a16="http://schemas.microsoft.com/office/drawing/2014/main" id="{C3FF4477-B10B-E941-933F-202C79DA8743}"/>
              </a:ext>
            </a:extLst>
          </p:cNvPr>
          <p:cNvSpPr>
            <a:spLocks noGrp="1"/>
          </p:cNvSpPr>
          <p:nvPr>
            <p:ph type="sldNum" sz="quarter" idx="12"/>
          </p:nvPr>
        </p:nvSpPr>
        <p:spPr/>
        <p:txBody>
          <a:bodyPr/>
          <a:lstStyle/>
          <a:p>
            <a:fld id="{BA875541-8164-4CC7-9F2F-6F0C49BB858D}" type="slidenum">
              <a:rPr lang="en-US" smtClean="0"/>
              <a:t>25</a:t>
            </a:fld>
            <a:endParaRPr lang="en-US" dirty="0"/>
          </a:p>
        </p:txBody>
      </p:sp>
      <p:pic>
        <p:nvPicPr>
          <p:cNvPr id="8" name="Picture 7">
            <a:hlinkClick r:id="rId6"/>
            <a:extLst>
              <a:ext uri="{FF2B5EF4-FFF2-40B4-BE49-F238E27FC236}">
                <a16:creationId xmlns:a16="http://schemas.microsoft.com/office/drawing/2014/main" id="{1454FA62-7566-A94E-95CC-732048644C20}"/>
              </a:ext>
            </a:extLst>
          </p:cNvPr>
          <p:cNvPicPr>
            <a:picLocks noChangeAspect="1"/>
          </p:cNvPicPr>
          <p:nvPr/>
        </p:nvPicPr>
        <p:blipFill>
          <a:blip r:embed="rId7"/>
          <a:stretch>
            <a:fillRect/>
          </a:stretch>
        </p:blipFill>
        <p:spPr>
          <a:xfrm>
            <a:off x="9878919" y="1931913"/>
            <a:ext cx="320802" cy="318516"/>
          </a:xfrm>
          <a:prstGeom prst="rect">
            <a:avLst/>
          </a:prstGeom>
        </p:spPr>
      </p:pic>
      <p:pic>
        <p:nvPicPr>
          <p:cNvPr id="9" name="Picture 8">
            <a:hlinkClick r:id="rId6"/>
            <a:extLst>
              <a:ext uri="{FF2B5EF4-FFF2-40B4-BE49-F238E27FC236}">
                <a16:creationId xmlns:a16="http://schemas.microsoft.com/office/drawing/2014/main" id="{6DA6FE49-EBA2-514D-A584-DABE12ED0C31}"/>
              </a:ext>
            </a:extLst>
          </p:cNvPr>
          <p:cNvPicPr>
            <a:picLocks noChangeAspect="1"/>
          </p:cNvPicPr>
          <p:nvPr/>
        </p:nvPicPr>
        <p:blipFill>
          <a:blip r:embed="rId7"/>
          <a:stretch>
            <a:fillRect/>
          </a:stretch>
        </p:blipFill>
        <p:spPr>
          <a:xfrm>
            <a:off x="9665051" y="1130771"/>
            <a:ext cx="374269" cy="371602"/>
          </a:xfrm>
          <a:prstGeom prst="rect">
            <a:avLst/>
          </a:prstGeom>
        </p:spPr>
      </p:pic>
    </p:spTree>
    <p:extLst>
      <p:ext uri="{BB962C8B-B14F-4D97-AF65-F5344CB8AC3E}">
        <p14:creationId xmlns:p14="http://schemas.microsoft.com/office/powerpoint/2010/main" val="25591572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hidden="1"/>
          <p:cNvSpPr>
            <a:spLocks noGrp="1" noChangeArrowheads="1"/>
          </p:cNvSpPr>
          <p:nvPr>
            <p:ph type="title"/>
          </p:nvPr>
        </p:nvSpPr>
        <p:spPr/>
        <p:txBody>
          <a:bodyPr/>
          <a:lstStyle/>
          <a:p>
            <a:pPr eaLnBrk="1" hangingPunct="1">
              <a:defRPr/>
            </a:pPr>
            <a:endParaRPr lang="en-US" dirty="0"/>
          </a:p>
        </p:txBody>
      </p:sp>
      <p:pic>
        <p:nvPicPr>
          <p:cNvPr id="4099" name="Picture 4" descr="Black"/>
          <p:cNvPicPr>
            <a:picLocks noChangeAspect="1" noChangeArrowheads="1"/>
          </p:cNvPicPr>
          <p:nvPr/>
        </p:nvPicPr>
        <p:blipFill>
          <a:blip r:embed="rId3" cstate="print"/>
          <a:srcRect/>
          <a:stretch>
            <a:fillRect/>
          </a:stretch>
        </p:blipFill>
        <p:spPr bwMode="auto">
          <a:xfrm>
            <a:off x="-304800" y="-228600"/>
            <a:ext cx="9753600" cy="7315200"/>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5E72FAA6-9C1C-1B4F-A4C1-7A6611D06A84}"/>
              </a:ext>
            </a:extLst>
          </p:cNvPr>
          <p:cNvSpPr>
            <a:spLocks noGrp="1"/>
          </p:cNvSpPr>
          <p:nvPr>
            <p:ph type="sldNum" sz="quarter" idx="12"/>
          </p:nvPr>
        </p:nvSpPr>
        <p:spPr/>
        <p:txBody>
          <a:bodyPr/>
          <a:lstStyle/>
          <a:p>
            <a:fld id="{BA875541-8164-4CC7-9F2F-6F0C49BB858D}" type="slidenum">
              <a:rPr lang="en-US" smtClean="0"/>
              <a:t>26</a:t>
            </a:fld>
            <a:endParaRPr lang="en-US" dirty="0"/>
          </a:p>
        </p:txBody>
      </p:sp>
      <p:pic>
        <p:nvPicPr>
          <p:cNvPr id="5" name="Picture 4">
            <a:hlinkClick r:id="rId4"/>
            <a:extLst>
              <a:ext uri="{FF2B5EF4-FFF2-40B4-BE49-F238E27FC236}">
                <a16:creationId xmlns:a16="http://schemas.microsoft.com/office/drawing/2014/main" id="{9C59CB33-2EF2-4941-A7D9-FDFA47B69F51}"/>
              </a:ext>
            </a:extLst>
          </p:cNvPr>
          <p:cNvPicPr>
            <a:picLocks noChangeAspect="1"/>
          </p:cNvPicPr>
          <p:nvPr/>
        </p:nvPicPr>
        <p:blipFill>
          <a:blip r:embed="rId5"/>
          <a:stretch>
            <a:fillRect/>
          </a:stretch>
        </p:blipFill>
        <p:spPr>
          <a:xfrm>
            <a:off x="9878919" y="1931913"/>
            <a:ext cx="320802" cy="318516"/>
          </a:xfrm>
          <a:prstGeom prst="rect">
            <a:avLst/>
          </a:prstGeom>
        </p:spPr>
      </p:pic>
      <p:pic>
        <p:nvPicPr>
          <p:cNvPr id="6" name="Picture 5">
            <a:hlinkClick r:id="rId4"/>
            <a:extLst>
              <a:ext uri="{FF2B5EF4-FFF2-40B4-BE49-F238E27FC236}">
                <a16:creationId xmlns:a16="http://schemas.microsoft.com/office/drawing/2014/main" id="{456A236B-5EC3-2743-B607-71A2AD8205A4}"/>
              </a:ext>
            </a:extLst>
          </p:cNvPr>
          <p:cNvPicPr>
            <a:picLocks noChangeAspect="1"/>
          </p:cNvPicPr>
          <p:nvPr/>
        </p:nvPicPr>
        <p:blipFill>
          <a:blip r:embed="rId5"/>
          <a:stretch>
            <a:fillRect/>
          </a:stretch>
        </p:blipFill>
        <p:spPr>
          <a:xfrm>
            <a:off x="9665051" y="1130771"/>
            <a:ext cx="374269" cy="371602"/>
          </a:xfrm>
          <a:prstGeom prst="rect">
            <a:avLst/>
          </a:prstGeom>
        </p:spPr>
      </p:pic>
      <p:pic>
        <p:nvPicPr>
          <p:cNvPr id="3" name="Picture 2">
            <a:extLst>
              <a:ext uri="{FF2B5EF4-FFF2-40B4-BE49-F238E27FC236}">
                <a16:creationId xmlns:a16="http://schemas.microsoft.com/office/drawing/2014/main" id="{E738342A-72BE-1048-9EA9-709DE3C37470}"/>
              </a:ext>
            </a:extLst>
          </p:cNvPr>
          <p:cNvPicPr>
            <a:picLocks noChangeAspect="1"/>
          </p:cNvPicPr>
          <p:nvPr/>
        </p:nvPicPr>
        <p:blipFill>
          <a:blip r:embed="rId6"/>
          <a:stretch>
            <a:fillRect/>
          </a:stretch>
        </p:blipFill>
        <p:spPr>
          <a:xfrm>
            <a:off x="1854200" y="946150"/>
            <a:ext cx="5435600" cy="4965700"/>
          </a:xfrm>
          <a:prstGeom prst="rect">
            <a:avLst/>
          </a:prstGeom>
        </p:spPr>
      </p:pic>
      <p:sp>
        <p:nvSpPr>
          <p:cNvPr id="4" name="TextBox 3">
            <a:extLst>
              <a:ext uri="{FF2B5EF4-FFF2-40B4-BE49-F238E27FC236}">
                <a16:creationId xmlns:a16="http://schemas.microsoft.com/office/drawing/2014/main" id="{4B2EBEC9-5C4B-D84C-AA35-44F2E035D1F9}"/>
              </a:ext>
            </a:extLst>
          </p:cNvPr>
          <p:cNvSpPr txBox="1"/>
          <p:nvPr/>
        </p:nvSpPr>
        <p:spPr>
          <a:xfrm>
            <a:off x="483476" y="129448"/>
            <a:ext cx="8342092" cy="584775"/>
          </a:xfrm>
          <a:prstGeom prst="rect">
            <a:avLst/>
          </a:prstGeom>
          <a:noFill/>
        </p:spPr>
        <p:txBody>
          <a:bodyPr wrap="none" rtlCol="0">
            <a:spAutoFit/>
          </a:bodyPr>
          <a:lstStyle/>
          <a:p>
            <a:r>
              <a:rPr lang="en-US" sz="3200" dirty="0">
                <a:solidFill>
                  <a:srgbClr val="FFFF00"/>
                </a:solidFill>
              </a:rPr>
              <a:t>Publishing Chemistry—the Most Complex in STM</a:t>
            </a:r>
          </a:p>
        </p:txBody>
      </p:sp>
    </p:spTree>
    <p:extLst>
      <p:ext uri="{BB962C8B-B14F-4D97-AF65-F5344CB8AC3E}">
        <p14:creationId xmlns:p14="http://schemas.microsoft.com/office/powerpoint/2010/main" val="23976896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23D1602-BD62-8147-B620-FE680A40DF8F}"/>
              </a:ext>
            </a:extLst>
          </p:cNvPr>
          <p:cNvSpPr txBox="1"/>
          <p:nvPr/>
        </p:nvSpPr>
        <p:spPr>
          <a:xfrm>
            <a:off x="961533" y="320511"/>
            <a:ext cx="7352908" cy="830997"/>
          </a:xfrm>
          <a:prstGeom prst="rect">
            <a:avLst/>
          </a:prstGeom>
          <a:noFill/>
        </p:spPr>
        <p:txBody>
          <a:bodyPr wrap="square" rtlCol="0">
            <a:spAutoFit/>
          </a:bodyPr>
          <a:lstStyle/>
          <a:p>
            <a:pPr algn="ctr"/>
            <a:r>
              <a:rPr lang="en-US" sz="4800" dirty="0"/>
              <a:t>Composition Systems</a:t>
            </a:r>
          </a:p>
        </p:txBody>
      </p:sp>
      <p:sp>
        <p:nvSpPr>
          <p:cNvPr id="9" name="TextBox 8">
            <a:extLst>
              <a:ext uri="{FF2B5EF4-FFF2-40B4-BE49-F238E27FC236}">
                <a16:creationId xmlns:a16="http://schemas.microsoft.com/office/drawing/2014/main" id="{9733050C-501F-EC42-8958-8CF41425EE89}"/>
              </a:ext>
            </a:extLst>
          </p:cNvPr>
          <p:cNvSpPr txBox="1"/>
          <p:nvPr/>
        </p:nvSpPr>
        <p:spPr>
          <a:xfrm>
            <a:off x="278745" y="1340177"/>
            <a:ext cx="8995887" cy="5763116"/>
          </a:xfrm>
          <a:prstGeom prst="rect">
            <a:avLst/>
          </a:prstGeom>
          <a:noFill/>
        </p:spPr>
        <p:txBody>
          <a:bodyPr wrap="square" rtlCol="0">
            <a:spAutoFit/>
          </a:bodyPr>
          <a:lstStyle/>
          <a:p>
            <a:pPr marL="457200" indent="-457200">
              <a:spcBef>
                <a:spcPts val="500"/>
              </a:spcBef>
              <a:spcAft>
                <a:spcPts val="1000"/>
              </a:spcAft>
              <a:buFont typeface="Arial" panose="020B0604020202020204" pitchFamily="34" charset="0"/>
              <a:buChar char="•"/>
            </a:pPr>
            <a:r>
              <a:rPr lang="en-US" sz="3100" dirty="0"/>
              <a:t>Think Microsoft Word on steroids “Super Word”</a:t>
            </a:r>
          </a:p>
          <a:p>
            <a:pPr marL="914400" lvl="1" indent="-457200">
              <a:spcAft>
                <a:spcPts val="500"/>
              </a:spcAft>
              <a:buFont typeface="Wingdings" pitchFamily="2" charset="2"/>
              <a:buChar char="ü"/>
            </a:pPr>
            <a:r>
              <a:rPr lang="en-US" sz="3100" dirty="0"/>
              <a:t>adjust objects positions ± 0.001 in</a:t>
            </a:r>
          </a:p>
          <a:p>
            <a:pPr marL="914400" lvl="1" indent="-457200">
              <a:spcAft>
                <a:spcPts val="500"/>
              </a:spcAft>
              <a:buFont typeface="Wingdings" pitchFamily="2" charset="2"/>
              <a:buChar char="ü"/>
            </a:pPr>
            <a:r>
              <a:rPr lang="en-US" sz="3100" dirty="0"/>
              <a:t>create printing templates 4, 8, 16 pp/</a:t>
            </a:r>
            <a:r>
              <a:rPr lang="en-US" sz="3100" dirty="0">
                <a:sym typeface="Wingdings" pitchFamily="2" charset="2"/>
              </a:rPr>
              <a:t>“</a:t>
            </a:r>
            <a:r>
              <a:rPr lang="en-US" sz="3100" dirty="0"/>
              <a:t>sheet”</a:t>
            </a:r>
          </a:p>
          <a:p>
            <a:pPr marL="457200" indent="-457200">
              <a:spcBef>
                <a:spcPts val="500"/>
              </a:spcBef>
              <a:spcAft>
                <a:spcPts val="800"/>
              </a:spcAft>
              <a:buFont typeface="Arial" panose="020B0604020202020204" pitchFamily="34" charset="0"/>
              <a:buChar char="•"/>
            </a:pPr>
            <a:r>
              <a:rPr lang="en-US" sz="3100" dirty="0"/>
              <a:t>Historically focus on traditional printing</a:t>
            </a:r>
          </a:p>
          <a:p>
            <a:pPr marL="914400" lvl="1" indent="-457200">
              <a:spcBef>
                <a:spcPts val="500"/>
              </a:spcBef>
              <a:spcAft>
                <a:spcPts val="500"/>
              </a:spcAft>
              <a:buFont typeface="Wingdings" pitchFamily="2" charset="2"/>
              <a:buChar char="ü"/>
            </a:pPr>
            <a:r>
              <a:rPr lang="en-US" sz="3100" dirty="0"/>
              <a:t>Manuscripts </a:t>
            </a:r>
            <a:r>
              <a:rPr lang="en-US" sz="3100" dirty="0">
                <a:sym typeface="Wingdings" pitchFamily="2" charset="2"/>
              </a:rPr>
              <a:t> Printed pages in journal issues</a:t>
            </a:r>
            <a:endParaRPr lang="en-US" sz="3100" dirty="0"/>
          </a:p>
          <a:p>
            <a:pPr marL="457200" indent="-457200">
              <a:spcBef>
                <a:spcPts val="500"/>
              </a:spcBef>
              <a:spcAft>
                <a:spcPts val="800"/>
              </a:spcAft>
              <a:buFont typeface="Arial" panose="020B0604020202020204" pitchFamily="34" charset="0"/>
              <a:buChar char="•"/>
            </a:pPr>
            <a:r>
              <a:rPr lang="en-US" sz="3100" dirty="0"/>
              <a:t>Modern composition systems also accommodate electronic publishing</a:t>
            </a:r>
          </a:p>
          <a:p>
            <a:pPr marL="914400" lvl="1" indent="-457200">
              <a:spcAft>
                <a:spcPts val="800"/>
              </a:spcAft>
              <a:buFont typeface="Wingdings" pitchFamily="2" charset="2"/>
              <a:buChar char="ü"/>
            </a:pPr>
            <a:r>
              <a:rPr lang="en-US" sz="3100" dirty="0">
                <a:sym typeface="Wingdings" pitchFamily="2" charset="2"/>
              </a:rPr>
              <a:t>Manuscripts  Printed pages [</a:t>
            </a:r>
            <a:r>
              <a:rPr lang="en-US" sz="3100" b="1" dirty="0">
                <a:sym typeface="Wingdings" pitchFamily="2" charset="2"/>
              </a:rPr>
              <a:t>and</a:t>
            </a:r>
            <a:r>
              <a:rPr lang="en-US" sz="3100" dirty="0">
                <a:sym typeface="Wingdings" pitchFamily="2" charset="2"/>
              </a:rPr>
              <a:t>] PDF, HTML, search fields, etc.</a:t>
            </a:r>
          </a:p>
          <a:p>
            <a:pPr marL="457200" indent="-457200">
              <a:spcBef>
                <a:spcPts val="500"/>
              </a:spcBef>
              <a:spcAft>
                <a:spcPts val="1000"/>
              </a:spcAft>
              <a:buFont typeface="Arial" panose="020B0604020202020204" pitchFamily="34" charset="0"/>
              <a:buChar char="•"/>
            </a:pPr>
            <a:endParaRPr lang="en-US" sz="3200" dirty="0"/>
          </a:p>
        </p:txBody>
      </p:sp>
      <p:sp>
        <p:nvSpPr>
          <p:cNvPr id="2" name="Slide Number Placeholder 1">
            <a:extLst>
              <a:ext uri="{FF2B5EF4-FFF2-40B4-BE49-F238E27FC236}">
                <a16:creationId xmlns:a16="http://schemas.microsoft.com/office/drawing/2014/main" id="{F2F78D15-6D39-E347-9CD9-524E66585AB4}"/>
              </a:ext>
            </a:extLst>
          </p:cNvPr>
          <p:cNvSpPr>
            <a:spLocks noGrp="1"/>
          </p:cNvSpPr>
          <p:nvPr>
            <p:ph type="sldNum" sz="quarter" idx="12"/>
          </p:nvPr>
        </p:nvSpPr>
        <p:spPr/>
        <p:txBody>
          <a:bodyPr/>
          <a:lstStyle/>
          <a:p>
            <a:fld id="{BA875541-8164-4CC7-9F2F-6F0C49BB858D}" type="slidenum">
              <a:rPr lang="en-US" smtClean="0"/>
              <a:t>27</a:t>
            </a:fld>
            <a:endParaRPr lang="en-US" dirty="0"/>
          </a:p>
        </p:txBody>
      </p:sp>
      <p:pic>
        <p:nvPicPr>
          <p:cNvPr id="5" name="Picture 4">
            <a:hlinkClick r:id="rId3"/>
            <a:extLst>
              <a:ext uri="{FF2B5EF4-FFF2-40B4-BE49-F238E27FC236}">
                <a16:creationId xmlns:a16="http://schemas.microsoft.com/office/drawing/2014/main" id="{5E957913-45E5-FF44-A3EB-615155E3DEBC}"/>
              </a:ext>
            </a:extLst>
          </p:cNvPr>
          <p:cNvPicPr>
            <a:picLocks noChangeAspect="1"/>
          </p:cNvPicPr>
          <p:nvPr/>
        </p:nvPicPr>
        <p:blipFill>
          <a:blip r:embed="rId4"/>
          <a:stretch>
            <a:fillRect/>
          </a:stretch>
        </p:blipFill>
        <p:spPr>
          <a:xfrm>
            <a:off x="9878919" y="1931913"/>
            <a:ext cx="320802" cy="318516"/>
          </a:xfrm>
          <a:prstGeom prst="rect">
            <a:avLst/>
          </a:prstGeom>
        </p:spPr>
      </p:pic>
      <p:pic>
        <p:nvPicPr>
          <p:cNvPr id="6" name="Picture 5">
            <a:hlinkClick r:id="rId5"/>
            <a:extLst>
              <a:ext uri="{FF2B5EF4-FFF2-40B4-BE49-F238E27FC236}">
                <a16:creationId xmlns:a16="http://schemas.microsoft.com/office/drawing/2014/main" id="{FEE9188F-6B01-2F44-9BF9-43CA76D576CC}"/>
              </a:ext>
            </a:extLst>
          </p:cNvPr>
          <p:cNvPicPr>
            <a:picLocks noChangeAspect="1"/>
          </p:cNvPicPr>
          <p:nvPr/>
        </p:nvPicPr>
        <p:blipFill>
          <a:blip r:embed="rId4"/>
          <a:stretch>
            <a:fillRect/>
          </a:stretch>
        </p:blipFill>
        <p:spPr>
          <a:xfrm>
            <a:off x="7317659" y="614870"/>
            <a:ext cx="374269" cy="371602"/>
          </a:xfrm>
          <a:prstGeom prst="rect">
            <a:avLst/>
          </a:prstGeom>
        </p:spPr>
      </p:pic>
    </p:spTree>
    <p:extLst>
      <p:ext uri="{BB962C8B-B14F-4D97-AF65-F5344CB8AC3E}">
        <p14:creationId xmlns:p14="http://schemas.microsoft.com/office/powerpoint/2010/main" val="191462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28600"/>
            <a:ext cx="12201525" cy="9163050"/>
          </a:xfrm>
          <a:prstGeom prst="rect">
            <a:avLst/>
          </a:prstGeom>
          <a:noFill/>
          <a:ln w="9525">
            <a:noFill/>
            <a:miter lim="800000"/>
            <a:headEnd/>
            <a:tailEnd/>
          </a:ln>
        </p:spPr>
      </p:pic>
      <p:pic>
        <p:nvPicPr>
          <p:cNvPr id="2" name="Picture 1">
            <a:extLst>
              <a:ext uri="{FF2B5EF4-FFF2-40B4-BE49-F238E27FC236}">
                <a16:creationId xmlns:a16="http://schemas.microsoft.com/office/drawing/2014/main" id="{AADDFCF8-5454-5E43-9715-FF8B442CD506}"/>
              </a:ext>
            </a:extLst>
          </p:cNvPr>
          <p:cNvPicPr>
            <a:picLocks noChangeAspect="1"/>
          </p:cNvPicPr>
          <p:nvPr/>
        </p:nvPicPr>
        <p:blipFill>
          <a:blip r:embed="rId5"/>
          <a:stretch>
            <a:fillRect/>
          </a:stretch>
        </p:blipFill>
        <p:spPr>
          <a:xfrm>
            <a:off x="1480712" y="1123235"/>
            <a:ext cx="7010400" cy="4787900"/>
          </a:xfrm>
          <a:prstGeom prst="rect">
            <a:avLst/>
          </a:prstGeom>
        </p:spPr>
      </p:pic>
      <p:pic>
        <p:nvPicPr>
          <p:cNvPr id="6" name="Picture 5">
            <a:hlinkClick r:id="rId6"/>
            <a:extLst>
              <a:ext uri="{FF2B5EF4-FFF2-40B4-BE49-F238E27FC236}">
                <a16:creationId xmlns:a16="http://schemas.microsoft.com/office/drawing/2014/main" id="{E761302F-EB63-D047-AA96-F350544AE0E6}"/>
              </a:ext>
            </a:extLst>
          </p:cNvPr>
          <p:cNvPicPr>
            <a:picLocks noChangeAspect="1"/>
          </p:cNvPicPr>
          <p:nvPr/>
        </p:nvPicPr>
        <p:blipFill>
          <a:blip r:embed="rId7"/>
          <a:stretch>
            <a:fillRect/>
          </a:stretch>
        </p:blipFill>
        <p:spPr>
          <a:xfrm>
            <a:off x="9878919" y="1931913"/>
            <a:ext cx="320802" cy="318516"/>
          </a:xfrm>
          <a:prstGeom prst="rect">
            <a:avLst/>
          </a:prstGeom>
        </p:spPr>
      </p:pic>
      <p:sp>
        <p:nvSpPr>
          <p:cNvPr id="3" name="TextBox 2">
            <a:extLst>
              <a:ext uri="{FF2B5EF4-FFF2-40B4-BE49-F238E27FC236}">
                <a16:creationId xmlns:a16="http://schemas.microsoft.com/office/drawing/2014/main" id="{BBB9110C-0955-DB47-9AF1-5D79189559DB}"/>
              </a:ext>
            </a:extLst>
          </p:cNvPr>
          <p:cNvSpPr txBox="1"/>
          <p:nvPr/>
        </p:nvSpPr>
        <p:spPr>
          <a:xfrm>
            <a:off x="1066800" y="6258296"/>
            <a:ext cx="3895362" cy="523220"/>
          </a:xfrm>
          <a:prstGeom prst="rect">
            <a:avLst/>
          </a:prstGeom>
          <a:noFill/>
        </p:spPr>
        <p:txBody>
          <a:bodyPr wrap="none" rtlCol="0">
            <a:spAutoFit/>
          </a:bodyPr>
          <a:lstStyle/>
          <a:p>
            <a:r>
              <a:rPr lang="en-US" sz="2800" dirty="0">
                <a:solidFill>
                  <a:schemeClr val="bg1"/>
                </a:solidFill>
              </a:rPr>
              <a:t>For more information see</a:t>
            </a:r>
          </a:p>
        </p:txBody>
      </p:sp>
      <p:pic>
        <p:nvPicPr>
          <p:cNvPr id="8" name="Picture 7">
            <a:hlinkClick r:id="rId8"/>
            <a:extLst>
              <a:ext uri="{FF2B5EF4-FFF2-40B4-BE49-F238E27FC236}">
                <a16:creationId xmlns:a16="http://schemas.microsoft.com/office/drawing/2014/main" id="{4A516FE1-739D-044C-BDB7-136918DA4477}"/>
              </a:ext>
            </a:extLst>
          </p:cNvPr>
          <p:cNvPicPr>
            <a:picLocks noChangeAspect="1"/>
          </p:cNvPicPr>
          <p:nvPr/>
        </p:nvPicPr>
        <p:blipFill>
          <a:blip r:embed="rId7"/>
          <a:stretch>
            <a:fillRect/>
          </a:stretch>
        </p:blipFill>
        <p:spPr>
          <a:xfrm>
            <a:off x="4962162" y="6360648"/>
            <a:ext cx="320802" cy="318516"/>
          </a:xfrm>
          <a:prstGeom prst="rect">
            <a:avLst/>
          </a:prstGeom>
        </p:spPr>
      </p:pic>
      <p:sp>
        <p:nvSpPr>
          <p:cNvPr id="9" name="TextBox 8">
            <a:extLst>
              <a:ext uri="{FF2B5EF4-FFF2-40B4-BE49-F238E27FC236}">
                <a16:creationId xmlns:a16="http://schemas.microsoft.com/office/drawing/2014/main" id="{B4A63670-ACCD-964E-A510-81C72BF2DEA5}"/>
              </a:ext>
            </a:extLst>
          </p:cNvPr>
          <p:cNvSpPr txBox="1"/>
          <p:nvPr/>
        </p:nvSpPr>
        <p:spPr>
          <a:xfrm>
            <a:off x="961533" y="189886"/>
            <a:ext cx="7352908" cy="830997"/>
          </a:xfrm>
          <a:prstGeom prst="rect">
            <a:avLst/>
          </a:prstGeom>
          <a:noFill/>
        </p:spPr>
        <p:txBody>
          <a:bodyPr wrap="square" rtlCol="0">
            <a:spAutoFit/>
          </a:bodyPr>
          <a:lstStyle/>
          <a:p>
            <a:pPr algn="ctr"/>
            <a:r>
              <a:rPr lang="en-US" sz="4800" dirty="0">
                <a:solidFill>
                  <a:schemeClr val="bg1"/>
                </a:solidFill>
              </a:rPr>
              <a:t>Internal Markup—XML</a:t>
            </a:r>
          </a:p>
        </p:txBody>
      </p:sp>
      <p:sp>
        <p:nvSpPr>
          <p:cNvPr id="4" name="TextBox 3">
            <a:extLst>
              <a:ext uri="{FF2B5EF4-FFF2-40B4-BE49-F238E27FC236}">
                <a16:creationId xmlns:a16="http://schemas.microsoft.com/office/drawing/2014/main" id="{1841BFF7-C4AF-5A41-8C84-CE651AC3C4AA}"/>
              </a:ext>
            </a:extLst>
          </p:cNvPr>
          <p:cNvSpPr txBox="1"/>
          <p:nvPr/>
        </p:nvSpPr>
        <p:spPr>
          <a:xfrm>
            <a:off x="-2272253" y="594623"/>
            <a:ext cx="1159292" cy="400110"/>
          </a:xfrm>
          <a:prstGeom prst="rect">
            <a:avLst/>
          </a:prstGeom>
          <a:noFill/>
        </p:spPr>
        <p:txBody>
          <a:bodyPr wrap="none" rtlCol="0">
            <a:spAutoFit/>
          </a:bodyPr>
          <a:lstStyle/>
          <a:p>
            <a:r>
              <a:rPr lang="en-US" sz="2000" b="1" dirty="0">
                <a:solidFill>
                  <a:srgbClr val="FF0000"/>
                </a:solidFill>
              </a:rPr>
              <a:t>Begin </a:t>
            </a:r>
            <a:r>
              <a:rPr lang="en-US" sz="2000" b="1" dirty="0">
                <a:solidFill>
                  <a:srgbClr val="FF0000"/>
                </a:solidFill>
                <a:sym typeface="Wingdings 3" pitchFamily="2" charset="2"/>
              </a:rPr>
              <a:t></a:t>
            </a:r>
            <a:r>
              <a:rPr lang="en-US" sz="2000" b="1" dirty="0">
                <a:solidFill>
                  <a:srgbClr val="FF0000"/>
                </a:solidFill>
              </a:rPr>
              <a:t> </a:t>
            </a:r>
          </a:p>
        </p:txBody>
      </p:sp>
      <p:sp>
        <p:nvSpPr>
          <p:cNvPr id="5" name="TextBox 4">
            <a:extLst>
              <a:ext uri="{FF2B5EF4-FFF2-40B4-BE49-F238E27FC236}">
                <a16:creationId xmlns:a16="http://schemas.microsoft.com/office/drawing/2014/main" id="{D2CB9B64-BD0A-CD49-AE00-A6EE5206F512}"/>
              </a:ext>
            </a:extLst>
          </p:cNvPr>
          <p:cNvSpPr txBox="1"/>
          <p:nvPr/>
        </p:nvSpPr>
        <p:spPr>
          <a:xfrm>
            <a:off x="6708629" y="3476500"/>
            <a:ext cx="963725" cy="400110"/>
          </a:xfrm>
          <a:prstGeom prst="rect">
            <a:avLst/>
          </a:prstGeom>
          <a:noFill/>
        </p:spPr>
        <p:txBody>
          <a:bodyPr wrap="none" rtlCol="0">
            <a:spAutoFit/>
          </a:bodyPr>
          <a:lstStyle/>
          <a:p>
            <a:r>
              <a:rPr lang="en-US" sz="2000" b="1" dirty="0">
                <a:solidFill>
                  <a:srgbClr val="FF0000"/>
                </a:solidFill>
                <a:sym typeface="Wingdings 3" pitchFamily="2" charset="2"/>
              </a:rPr>
              <a:t></a:t>
            </a:r>
            <a:r>
              <a:rPr lang="en-US" sz="2000" b="1" dirty="0">
                <a:solidFill>
                  <a:srgbClr val="FF0000"/>
                </a:solidFill>
              </a:rPr>
              <a:t>  End</a:t>
            </a:r>
          </a:p>
        </p:txBody>
      </p:sp>
      <p:sp>
        <p:nvSpPr>
          <p:cNvPr id="12" name="TextBox 11">
            <a:extLst>
              <a:ext uri="{FF2B5EF4-FFF2-40B4-BE49-F238E27FC236}">
                <a16:creationId xmlns:a16="http://schemas.microsoft.com/office/drawing/2014/main" id="{EEBC3CF2-F3C0-A543-AC95-326A62536E16}"/>
              </a:ext>
            </a:extLst>
          </p:cNvPr>
          <p:cNvSpPr txBox="1"/>
          <p:nvPr/>
        </p:nvSpPr>
        <p:spPr>
          <a:xfrm>
            <a:off x="-2119853" y="747023"/>
            <a:ext cx="1159292" cy="400110"/>
          </a:xfrm>
          <a:prstGeom prst="rect">
            <a:avLst/>
          </a:prstGeom>
          <a:noFill/>
        </p:spPr>
        <p:txBody>
          <a:bodyPr wrap="none" rtlCol="0">
            <a:spAutoFit/>
          </a:bodyPr>
          <a:lstStyle/>
          <a:p>
            <a:r>
              <a:rPr lang="en-US" sz="2000" b="1" dirty="0">
                <a:solidFill>
                  <a:srgbClr val="FF0000"/>
                </a:solidFill>
              </a:rPr>
              <a:t>Begin </a:t>
            </a:r>
            <a:r>
              <a:rPr lang="en-US" sz="2000" b="1" dirty="0">
                <a:solidFill>
                  <a:srgbClr val="FF0000"/>
                </a:solidFill>
                <a:sym typeface="Wingdings 3" pitchFamily="2" charset="2"/>
              </a:rPr>
              <a:t></a:t>
            </a:r>
            <a:r>
              <a:rPr lang="en-US" sz="2000" b="1" dirty="0">
                <a:solidFill>
                  <a:srgbClr val="FF0000"/>
                </a:solidFill>
              </a:rPr>
              <a:t> </a:t>
            </a:r>
          </a:p>
        </p:txBody>
      </p:sp>
      <p:sp>
        <p:nvSpPr>
          <p:cNvPr id="13" name="TextBox 12">
            <a:extLst>
              <a:ext uri="{FF2B5EF4-FFF2-40B4-BE49-F238E27FC236}">
                <a16:creationId xmlns:a16="http://schemas.microsoft.com/office/drawing/2014/main" id="{4AA5DE66-7AFB-3743-B98D-6C749A67FF70}"/>
              </a:ext>
            </a:extLst>
          </p:cNvPr>
          <p:cNvSpPr txBox="1"/>
          <p:nvPr/>
        </p:nvSpPr>
        <p:spPr>
          <a:xfrm>
            <a:off x="659487" y="5606933"/>
            <a:ext cx="963725" cy="400110"/>
          </a:xfrm>
          <a:prstGeom prst="rect">
            <a:avLst/>
          </a:prstGeom>
          <a:noFill/>
        </p:spPr>
        <p:txBody>
          <a:bodyPr wrap="none" rtlCol="0">
            <a:spAutoFit/>
          </a:bodyPr>
          <a:lstStyle/>
          <a:p>
            <a:r>
              <a:rPr lang="en-US" sz="2000" b="1" dirty="0">
                <a:solidFill>
                  <a:srgbClr val="FF0000"/>
                </a:solidFill>
              </a:rPr>
              <a:t>End </a:t>
            </a:r>
            <a:r>
              <a:rPr lang="en-US" sz="2000" b="1" dirty="0">
                <a:solidFill>
                  <a:srgbClr val="FF0000"/>
                </a:solidFill>
                <a:sym typeface="Wingdings 3" pitchFamily="2" charset="2"/>
              </a:rPr>
              <a:t></a:t>
            </a:r>
            <a:r>
              <a:rPr lang="en-US" sz="2000" b="1" dirty="0">
                <a:solidFill>
                  <a:srgbClr val="FF0000"/>
                </a:solidFill>
              </a:rPr>
              <a:t> </a:t>
            </a:r>
          </a:p>
        </p:txBody>
      </p:sp>
      <p:sp>
        <p:nvSpPr>
          <p:cNvPr id="14" name="TextBox 13">
            <a:extLst>
              <a:ext uri="{FF2B5EF4-FFF2-40B4-BE49-F238E27FC236}">
                <a16:creationId xmlns:a16="http://schemas.microsoft.com/office/drawing/2014/main" id="{50B12959-8675-4040-B0C0-046AB3F7262E}"/>
              </a:ext>
            </a:extLst>
          </p:cNvPr>
          <p:cNvSpPr txBox="1"/>
          <p:nvPr/>
        </p:nvSpPr>
        <p:spPr>
          <a:xfrm>
            <a:off x="428295" y="2132399"/>
            <a:ext cx="1159292" cy="400110"/>
          </a:xfrm>
          <a:prstGeom prst="rect">
            <a:avLst/>
          </a:prstGeom>
          <a:noFill/>
        </p:spPr>
        <p:txBody>
          <a:bodyPr wrap="none" rtlCol="0">
            <a:spAutoFit/>
          </a:bodyPr>
          <a:lstStyle/>
          <a:p>
            <a:r>
              <a:rPr lang="en-US" sz="2000" b="1" dirty="0">
                <a:solidFill>
                  <a:srgbClr val="FF0000"/>
                </a:solidFill>
              </a:rPr>
              <a:t>Begin </a:t>
            </a:r>
            <a:r>
              <a:rPr lang="en-US" sz="2000" b="1" dirty="0">
                <a:solidFill>
                  <a:srgbClr val="FF0000"/>
                </a:solidFill>
                <a:sym typeface="Wingdings 3" pitchFamily="2" charset="2"/>
              </a:rPr>
              <a:t></a:t>
            </a:r>
            <a:r>
              <a:rPr lang="en-US" sz="2000" b="1" dirty="0">
                <a:solidFill>
                  <a:srgbClr val="FF0000"/>
                </a:solidFill>
              </a:rPr>
              <a:t> </a:t>
            </a:r>
          </a:p>
        </p:txBody>
      </p:sp>
      <p:sp>
        <p:nvSpPr>
          <p:cNvPr id="15" name="TextBox 14">
            <a:extLst>
              <a:ext uri="{FF2B5EF4-FFF2-40B4-BE49-F238E27FC236}">
                <a16:creationId xmlns:a16="http://schemas.microsoft.com/office/drawing/2014/main" id="{A6129F8A-4E40-F542-89A3-0464146E2EB8}"/>
              </a:ext>
            </a:extLst>
          </p:cNvPr>
          <p:cNvSpPr txBox="1"/>
          <p:nvPr/>
        </p:nvSpPr>
        <p:spPr>
          <a:xfrm>
            <a:off x="6368761" y="2691490"/>
            <a:ext cx="963725" cy="400110"/>
          </a:xfrm>
          <a:prstGeom prst="rect">
            <a:avLst/>
          </a:prstGeom>
          <a:noFill/>
        </p:spPr>
        <p:txBody>
          <a:bodyPr wrap="none" rtlCol="0">
            <a:spAutoFit/>
          </a:bodyPr>
          <a:lstStyle/>
          <a:p>
            <a:r>
              <a:rPr lang="en-US" sz="2000" b="1" dirty="0">
                <a:solidFill>
                  <a:srgbClr val="FF0000"/>
                </a:solidFill>
                <a:sym typeface="Wingdings 3" pitchFamily="2" charset="2"/>
              </a:rPr>
              <a:t></a:t>
            </a:r>
            <a:r>
              <a:rPr lang="en-US" sz="2000" b="1" dirty="0">
                <a:solidFill>
                  <a:srgbClr val="FF0000"/>
                </a:solidFill>
              </a:rPr>
              <a:t>  End</a:t>
            </a:r>
          </a:p>
        </p:txBody>
      </p:sp>
      <p:sp>
        <p:nvSpPr>
          <p:cNvPr id="16" name="TextBox 15">
            <a:extLst>
              <a:ext uri="{FF2B5EF4-FFF2-40B4-BE49-F238E27FC236}">
                <a16:creationId xmlns:a16="http://schemas.microsoft.com/office/drawing/2014/main" id="{215AB1CC-B984-9548-AE26-CC78C6C3F13F}"/>
              </a:ext>
            </a:extLst>
          </p:cNvPr>
          <p:cNvSpPr txBox="1"/>
          <p:nvPr/>
        </p:nvSpPr>
        <p:spPr>
          <a:xfrm>
            <a:off x="3519887" y="5076723"/>
            <a:ext cx="963725" cy="400110"/>
          </a:xfrm>
          <a:prstGeom prst="rect">
            <a:avLst/>
          </a:prstGeom>
          <a:noFill/>
        </p:spPr>
        <p:txBody>
          <a:bodyPr wrap="none" rtlCol="0">
            <a:spAutoFit/>
          </a:bodyPr>
          <a:lstStyle/>
          <a:p>
            <a:r>
              <a:rPr lang="en-US" sz="2000" b="1" dirty="0">
                <a:solidFill>
                  <a:srgbClr val="FF0000"/>
                </a:solidFill>
                <a:sym typeface="Wingdings 3" pitchFamily="2" charset="2"/>
              </a:rPr>
              <a:t></a:t>
            </a:r>
            <a:r>
              <a:rPr lang="en-US" sz="2000" b="1" dirty="0">
                <a:solidFill>
                  <a:srgbClr val="FF0000"/>
                </a:solidFill>
              </a:rPr>
              <a:t>  End</a:t>
            </a:r>
          </a:p>
        </p:txBody>
      </p:sp>
      <p:sp>
        <p:nvSpPr>
          <p:cNvPr id="17" name="TextBox 16">
            <a:extLst>
              <a:ext uri="{FF2B5EF4-FFF2-40B4-BE49-F238E27FC236}">
                <a16:creationId xmlns:a16="http://schemas.microsoft.com/office/drawing/2014/main" id="{3C3792F5-8D45-2341-B495-CF8E34794337}"/>
              </a:ext>
            </a:extLst>
          </p:cNvPr>
          <p:cNvSpPr txBox="1"/>
          <p:nvPr/>
        </p:nvSpPr>
        <p:spPr>
          <a:xfrm>
            <a:off x="3876267" y="3724888"/>
            <a:ext cx="963725" cy="400110"/>
          </a:xfrm>
          <a:prstGeom prst="rect">
            <a:avLst/>
          </a:prstGeom>
          <a:noFill/>
        </p:spPr>
        <p:txBody>
          <a:bodyPr wrap="none" rtlCol="0">
            <a:spAutoFit/>
          </a:bodyPr>
          <a:lstStyle/>
          <a:p>
            <a:r>
              <a:rPr lang="en-US" sz="2000" b="1" dirty="0">
                <a:solidFill>
                  <a:srgbClr val="FF0000"/>
                </a:solidFill>
                <a:sym typeface="Wingdings 3" pitchFamily="2" charset="2"/>
              </a:rPr>
              <a:t></a:t>
            </a:r>
            <a:r>
              <a:rPr lang="en-US" sz="2000" b="1" dirty="0">
                <a:solidFill>
                  <a:srgbClr val="FF0000"/>
                </a:solidFill>
              </a:rPr>
              <a:t>  End</a:t>
            </a:r>
          </a:p>
        </p:txBody>
      </p:sp>
      <p:sp>
        <p:nvSpPr>
          <p:cNvPr id="18" name="TextBox 17">
            <a:extLst>
              <a:ext uri="{FF2B5EF4-FFF2-40B4-BE49-F238E27FC236}">
                <a16:creationId xmlns:a16="http://schemas.microsoft.com/office/drawing/2014/main" id="{0900F4ED-55C3-F444-B58A-575BDC79B965}"/>
              </a:ext>
            </a:extLst>
          </p:cNvPr>
          <p:cNvSpPr txBox="1"/>
          <p:nvPr/>
        </p:nvSpPr>
        <p:spPr>
          <a:xfrm>
            <a:off x="910154" y="2667740"/>
            <a:ext cx="1159292" cy="400110"/>
          </a:xfrm>
          <a:prstGeom prst="rect">
            <a:avLst/>
          </a:prstGeom>
          <a:noFill/>
        </p:spPr>
        <p:txBody>
          <a:bodyPr wrap="none" rtlCol="0">
            <a:spAutoFit/>
          </a:bodyPr>
          <a:lstStyle/>
          <a:p>
            <a:r>
              <a:rPr lang="en-US" sz="2000" b="1" dirty="0">
                <a:solidFill>
                  <a:srgbClr val="FF0000"/>
                </a:solidFill>
              </a:rPr>
              <a:t>Begin </a:t>
            </a:r>
            <a:r>
              <a:rPr lang="en-US" sz="2000" b="1" dirty="0">
                <a:solidFill>
                  <a:srgbClr val="FF0000"/>
                </a:solidFill>
                <a:sym typeface="Wingdings 3" pitchFamily="2" charset="2"/>
              </a:rPr>
              <a:t></a:t>
            </a:r>
            <a:r>
              <a:rPr lang="en-US" sz="2000" b="1" dirty="0">
                <a:solidFill>
                  <a:srgbClr val="FF0000"/>
                </a:solidFill>
              </a:rPr>
              <a:t> </a:t>
            </a:r>
          </a:p>
        </p:txBody>
      </p:sp>
      <p:sp>
        <p:nvSpPr>
          <p:cNvPr id="19" name="TextBox 18">
            <a:extLst>
              <a:ext uri="{FF2B5EF4-FFF2-40B4-BE49-F238E27FC236}">
                <a16:creationId xmlns:a16="http://schemas.microsoft.com/office/drawing/2014/main" id="{9C01B2BD-2360-894B-AC6A-99A394DE070F}"/>
              </a:ext>
            </a:extLst>
          </p:cNvPr>
          <p:cNvSpPr txBox="1"/>
          <p:nvPr/>
        </p:nvSpPr>
        <p:spPr>
          <a:xfrm>
            <a:off x="1357636" y="3464494"/>
            <a:ext cx="1159292" cy="400110"/>
          </a:xfrm>
          <a:prstGeom prst="rect">
            <a:avLst/>
          </a:prstGeom>
          <a:noFill/>
        </p:spPr>
        <p:txBody>
          <a:bodyPr wrap="none" rtlCol="0">
            <a:spAutoFit/>
          </a:bodyPr>
          <a:lstStyle/>
          <a:p>
            <a:r>
              <a:rPr lang="en-US" sz="2000" b="1" dirty="0">
                <a:solidFill>
                  <a:srgbClr val="FF0000"/>
                </a:solidFill>
              </a:rPr>
              <a:t>Begin </a:t>
            </a:r>
            <a:r>
              <a:rPr lang="en-US" sz="2000" b="1" dirty="0">
                <a:solidFill>
                  <a:srgbClr val="FF0000"/>
                </a:solidFill>
                <a:sym typeface="Wingdings 3" pitchFamily="2" charset="2"/>
              </a:rPr>
              <a:t></a:t>
            </a:r>
            <a:r>
              <a:rPr lang="en-US" sz="2000" b="1" dirty="0">
                <a:solidFill>
                  <a:srgbClr val="FF0000"/>
                </a:solidFill>
              </a:rPr>
              <a:t> </a:t>
            </a:r>
          </a:p>
        </p:txBody>
      </p:sp>
      <p:sp>
        <p:nvSpPr>
          <p:cNvPr id="20" name="TextBox 19">
            <a:extLst>
              <a:ext uri="{FF2B5EF4-FFF2-40B4-BE49-F238E27FC236}">
                <a16:creationId xmlns:a16="http://schemas.microsoft.com/office/drawing/2014/main" id="{D8725763-6D6D-FC43-B54F-5DD54E1B0EE1}"/>
              </a:ext>
            </a:extLst>
          </p:cNvPr>
          <p:cNvSpPr txBox="1"/>
          <p:nvPr/>
        </p:nvSpPr>
        <p:spPr>
          <a:xfrm>
            <a:off x="934356" y="4281279"/>
            <a:ext cx="1159292" cy="400110"/>
          </a:xfrm>
          <a:prstGeom prst="rect">
            <a:avLst/>
          </a:prstGeom>
          <a:noFill/>
        </p:spPr>
        <p:txBody>
          <a:bodyPr wrap="none" rtlCol="0">
            <a:spAutoFit/>
          </a:bodyPr>
          <a:lstStyle/>
          <a:p>
            <a:r>
              <a:rPr lang="en-US" sz="2000" b="1" dirty="0">
                <a:solidFill>
                  <a:srgbClr val="FF0000"/>
                </a:solidFill>
              </a:rPr>
              <a:t>Begin </a:t>
            </a:r>
            <a:r>
              <a:rPr lang="en-US" sz="2000" b="1" dirty="0">
                <a:solidFill>
                  <a:srgbClr val="FF0000"/>
                </a:solidFill>
                <a:sym typeface="Wingdings 3" pitchFamily="2" charset="2"/>
              </a:rPr>
              <a:t></a:t>
            </a:r>
            <a:r>
              <a:rPr lang="en-US" sz="2000" b="1" dirty="0">
                <a:solidFill>
                  <a:srgbClr val="FF0000"/>
                </a:solidFill>
              </a:rPr>
              <a:t> </a:t>
            </a:r>
          </a:p>
        </p:txBody>
      </p:sp>
      <p:sp>
        <p:nvSpPr>
          <p:cNvPr id="21" name="TextBox 20">
            <a:extLst>
              <a:ext uri="{FF2B5EF4-FFF2-40B4-BE49-F238E27FC236}">
                <a16:creationId xmlns:a16="http://schemas.microsoft.com/office/drawing/2014/main" id="{B657AB55-B464-9844-AF7F-4CB61FFAD258}"/>
              </a:ext>
            </a:extLst>
          </p:cNvPr>
          <p:cNvSpPr txBox="1"/>
          <p:nvPr/>
        </p:nvSpPr>
        <p:spPr>
          <a:xfrm>
            <a:off x="922029" y="3196415"/>
            <a:ext cx="1159292" cy="400110"/>
          </a:xfrm>
          <a:prstGeom prst="rect">
            <a:avLst/>
          </a:prstGeom>
          <a:noFill/>
        </p:spPr>
        <p:txBody>
          <a:bodyPr wrap="none" rtlCol="0">
            <a:spAutoFit/>
          </a:bodyPr>
          <a:lstStyle/>
          <a:p>
            <a:r>
              <a:rPr lang="en-US" sz="2000" b="1" dirty="0">
                <a:solidFill>
                  <a:srgbClr val="FF0000"/>
                </a:solidFill>
              </a:rPr>
              <a:t>Begin </a:t>
            </a:r>
            <a:r>
              <a:rPr lang="en-US" sz="2000" b="1" dirty="0">
                <a:solidFill>
                  <a:srgbClr val="FF0000"/>
                </a:solidFill>
                <a:sym typeface="Wingdings 3" pitchFamily="2" charset="2"/>
              </a:rPr>
              <a:t></a:t>
            </a:r>
            <a:r>
              <a:rPr lang="en-US" sz="2000" b="1" dirty="0">
                <a:solidFill>
                  <a:srgbClr val="FF0000"/>
                </a:solidFill>
              </a:rPr>
              <a:t> </a:t>
            </a:r>
          </a:p>
        </p:txBody>
      </p:sp>
      <p:sp>
        <p:nvSpPr>
          <p:cNvPr id="22" name="TextBox 21">
            <a:extLst>
              <a:ext uri="{FF2B5EF4-FFF2-40B4-BE49-F238E27FC236}">
                <a16:creationId xmlns:a16="http://schemas.microsoft.com/office/drawing/2014/main" id="{579DCB01-7F6A-2C4E-A1E6-EF34639D4E23}"/>
              </a:ext>
            </a:extLst>
          </p:cNvPr>
          <p:cNvSpPr txBox="1"/>
          <p:nvPr/>
        </p:nvSpPr>
        <p:spPr>
          <a:xfrm>
            <a:off x="-2174470" y="4688488"/>
            <a:ext cx="963725" cy="400110"/>
          </a:xfrm>
          <a:prstGeom prst="rect">
            <a:avLst/>
          </a:prstGeom>
          <a:noFill/>
        </p:spPr>
        <p:txBody>
          <a:bodyPr wrap="none" rtlCol="0">
            <a:spAutoFit/>
          </a:bodyPr>
          <a:lstStyle/>
          <a:p>
            <a:r>
              <a:rPr lang="en-US" sz="2000" b="1" dirty="0">
                <a:solidFill>
                  <a:srgbClr val="FF0000"/>
                </a:solidFill>
                <a:sym typeface="Wingdings 3" pitchFamily="2" charset="2"/>
              </a:rPr>
              <a:t></a:t>
            </a:r>
            <a:r>
              <a:rPr lang="en-US" sz="2000" b="1" dirty="0">
                <a:solidFill>
                  <a:srgbClr val="FF0000"/>
                </a:solidFill>
              </a:rPr>
              <a:t>  End</a:t>
            </a:r>
          </a:p>
        </p:txBody>
      </p:sp>
      <p:pic>
        <p:nvPicPr>
          <p:cNvPr id="23" name="Picture 22">
            <a:hlinkClick r:id="rId9"/>
            <a:extLst>
              <a:ext uri="{FF2B5EF4-FFF2-40B4-BE49-F238E27FC236}">
                <a16:creationId xmlns:a16="http://schemas.microsoft.com/office/drawing/2014/main" id="{FDCB1FC8-027A-BD4C-902D-A7EAA627FC9F}"/>
              </a:ext>
            </a:extLst>
          </p:cNvPr>
          <p:cNvPicPr>
            <a:picLocks noChangeAspect="1"/>
          </p:cNvPicPr>
          <p:nvPr/>
        </p:nvPicPr>
        <p:blipFill>
          <a:blip r:embed="rId7"/>
          <a:stretch>
            <a:fillRect/>
          </a:stretch>
        </p:blipFill>
        <p:spPr>
          <a:xfrm>
            <a:off x="5330771" y="6361001"/>
            <a:ext cx="320802" cy="3185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P spid="18" grpId="0"/>
      <p:bldP spid="19" grpId="0"/>
      <p:bldP spid="20"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28600"/>
            <a:ext cx="12201525" cy="9163050"/>
          </a:xfrm>
          <a:prstGeom prst="rect">
            <a:avLst/>
          </a:prstGeom>
          <a:noFill/>
          <a:ln w="9525">
            <a:noFill/>
            <a:miter lim="800000"/>
            <a:headEnd/>
            <a:tailEnd/>
          </a:ln>
        </p:spPr>
      </p:pic>
      <p:pic>
        <p:nvPicPr>
          <p:cNvPr id="4" name="Picture 3">
            <a:extLst>
              <a:ext uri="{FF2B5EF4-FFF2-40B4-BE49-F238E27FC236}">
                <a16:creationId xmlns:a16="http://schemas.microsoft.com/office/drawing/2014/main" id="{FF1E2A2C-B120-564F-A26A-9B1201A8C9E9}"/>
              </a:ext>
            </a:extLst>
          </p:cNvPr>
          <p:cNvPicPr>
            <a:picLocks noChangeAspect="1"/>
          </p:cNvPicPr>
          <p:nvPr/>
        </p:nvPicPr>
        <p:blipFill>
          <a:blip r:embed="rId5"/>
          <a:stretch>
            <a:fillRect/>
          </a:stretch>
        </p:blipFill>
        <p:spPr>
          <a:xfrm>
            <a:off x="500062" y="0"/>
            <a:ext cx="8143875" cy="6858000"/>
          </a:xfrm>
          <a:prstGeom prst="rect">
            <a:avLst/>
          </a:prstGeom>
        </p:spPr>
      </p:pic>
      <p:sp>
        <p:nvSpPr>
          <p:cNvPr id="5" name="TextBox 4">
            <a:extLst>
              <a:ext uri="{FF2B5EF4-FFF2-40B4-BE49-F238E27FC236}">
                <a16:creationId xmlns:a16="http://schemas.microsoft.com/office/drawing/2014/main" id="{F4F73933-F41C-1042-8401-550CD3837266}"/>
              </a:ext>
            </a:extLst>
          </p:cNvPr>
          <p:cNvSpPr txBox="1"/>
          <p:nvPr/>
        </p:nvSpPr>
        <p:spPr>
          <a:xfrm>
            <a:off x="819397" y="296883"/>
            <a:ext cx="2287678" cy="1384995"/>
          </a:xfrm>
          <a:prstGeom prst="rect">
            <a:avLst/>
          </a:prstGeom>
          <a:noFill/>
        </p:spPr>
        <p:txBody>
          <a:bodyPr wrap="none" rtlCol="0">
            <a:spAutoFit/>
          </a:bodyPr>
          <a:lstStyle/>
          <a:p>
            <a:r>
              <a:rPr lang="en-US" sz="2800" b="1" dirty="0">
                <a:solidFill>
                  <a:schemeClr val="bg1"/>
                </a:solidFill>
              </a:rPr>
              <a:t>Microsoft 365</a:t>
            </a:r>
          </a:p>
          <a:p>
            <a:r>
              <a:rPr lang="en-US" sz="2800" b="1" dirty="0">
                <a:solidFill>
                  <a:schemeClr val="bg1"/>
                </a:solidFill>
              </a:rPr>
              <a:t>XML encoding</a:t>
            </a:r>
          </a:p>
          <a:p>
            <a:r>
              <a:rPr lang="en-US" sz="2800" b="1" dirty="0">
                <a:solidFill>
                  <a:schemeClr val="bg1"/>
                </a:solidFill>
              </a:rPr>
              <a:t>From </a:t>
            </a:r>
          </a:p>
        </p:txBody>
      </p:sp>
      <p:pic>
        <p:nvPicPr>
          <p:cNvPr id="7" name="Picture 6">
            <a:hlinkClick r:id="rId6"/>
            <a:extLst>
              <a:ext uri="{FF2B5EF4-FFF2-40B4-BE49-F238E27FC236}">
                <a16:creationId xmlns:a16="http://schemas.microsoft.com/office/drawing/2014/main" id="{F142C0EF-5D76-F24A-B193-4C0B3B533F7F}"/>
              </a:ext>
            </a:extLst>
          </p:cNvPr>
          <p:cNvPicPr>
            <a:picLocks noChangeAspect="1"/>
          </p:cNvPicPr>
          <p:nvPr/>
        </p:nvPicPr>
        <p:blipFill>
          <a:blip r:embed="rId7"/>
          <a:stretch>
            <a:fillRect/>
          </a:stretch>
        </p:blipFill>
        <p:spPr>
          <a:xfrm>
            <a:off x="1767210" y="1239760"/>
            <a:ext cx="320802" cy="318516"/>
          </a:xfrm>
          <a:prstGeom prst="rect">
            <a:avLst/>
          </a:prstGeom>
        </p:spPr>
      </p:pic>
      <p:sp>
        <p:nvSpPr>
          <p:cNvPr id="10" name="TextBox 9">
            <a:extLst>
              <a:ext uri="{FF2B5EF4-FFF2-40B4-BE49-F238E27FC236}">
                <a16:creationId xmlns:a16="http://schemas.microsoft.com/office/drawing/2014/main" id="{30CCC338-11DE-D14F-82EB-B501742685BD}"/>
              </a:ext>
            </a:extLst>
          </p:cNvPr>
          <p:cNvSpPr txBox="1"/>
          <p:nvPr/>
        </p:nvSpPr>
        <p:spPr>
          <a:xfrm>
            <a:off x="394126" y="3739028"/>
            <a:ext cx="1159292" cy="400110"/>
          </a:xfrm>
          <a:prstGeom prst="rect">
            <a:avLst/>
          </a:prstGeom>
          <a:noFill/>
        </p:spPr>
        <p:txBody>
          <a:bodyPr wrap="none" rtlCol="0">
            <a:spAutoFit/>
          </a:bodyPr>
          <a:lstStyle/>
          <a:p>
            <a:r>
              <a:rPr lang="en-US" sz="2000" b="1" dirty="0">
                <a:solidFill>
                  <a:srgbClr val="FF0000"/>
                </a:solidFill>
                <a:highlight>
                  <a:srgbClr val="00FFFF"/>
                </a:highlight>
              </a:rPr>
              <a:t>Begin </a:t>
            </a:r>
            <a:r>
              <a:rPr lang="en-US" sz="2000" b="1" dirty="0">
                <a:solidFill>
                  <a:srgbClr val="FF0000"/>
                </a:solidFill>
                <a:highlight>
                  <a:srgbClr val="00FFFF"/>
                </a:highlight>
                <a:sym typeface="Wingdings 3" pitchFamily="2" charset="2"/>
              </a:rPr>
              <a:t></a:t>
            </a:r>
            <a:r>
              <a:rPr lang="en-US" sz="2000" b="1" dirty="0">
                <a:solidFill>
                  <a:srgbClr val="FF0000"/>
                </a:solidFill>
                <a:highlight>
                  <a:srgbClr val="00FFFF"/>
                </a:highlight>
              </a:rPr>
              <a:t> </a:t>
            </a:r>
          </a:p>
        </p:txBody>
      </p:sp>
      <p:sp>
        <p:nvSpPr>
          <p:cNvPr id="11" name="TextBox 10">
            <a:extLst>
              <a:ext uri="{FF2B5EF4-FFF2-40B4-BE49-F238E27FC236}">
                <a16:creationId xmlns:a16="http://schemas.microsoft.com/office/drawing/2014/main" id="{B61BB206-7F6A-ED42-9932-391C82D97A10}"/>
              </a:ext>
            </a:extLst>
          </p:cNvPr>
          <p:cNvSpPr txBox="1"/>
          <p:nvPr/>
        </p:nvSpPr>
        <p:spPr>
          <a:xfrm>
            <a:off x="801987" y="5630683"/>
            <a:ext cx="963725" cy="400110"/>
          </a:xfrm>
          <a:prstGeom prst="rect">
            <a:avLst/>
          </a:prstGeom>
          <a:noFill/>
        </p:spPr>
        <p:txBody>
          <a:bodyPr wrap="none" rtlCol="0">
            <a:spAutoFit/>
          </a:bodyPr>
          <a:lstStyle/>
          <a:p>
            <a:r>
              <a:rPr lang="en-US" sz="2000" b="1" dirty="0">
                <a:solidFill>
                  <a:srgbClr val="FF0000"/>
                </a:solidFill>
                <a:highlight>
                  <a:srgbClr val="00FFFF"/>
                </a:highlight>
              </a:rPr>
              <a:t>End </a:t>
            </a:r>
            <a:r>
              <a:rPr lang="en-US" sz="2000" b="1" dirty="0">
                <a:solidFill>
                  <a:srgbClr val="FF0000"/>
                </a:solidFill>
                <a:highlight>
                  <a:srgbClr val="00FFFF"/>
                </a:highlight>
                <a:sym typeface="Wingdings 3" pitchFamily="2" charset="2"/>
              </a:rPr>
              <a:t></a:t>
            </a:r>
            <a:r>
              <a:rPr lang="en-US" sz="2000" b="1" dirty="0">
                <a:solidFill>
                  <a:srgbClr val="FF0000"/>
                </a:solidFill>
                <a:highlight>
                  <a:srgbClr val="00FFFF"/>
                </a:highlight>
              </a:rPr>
              <a:t> </a:t>
            </a:r>
          </a:p>
        </p:txBody>
      </p:sp>
      <p:sp>
        <p:nvSpPr>
          <p:cNvPr id="6" name="TextBox 5">
            <a:extLst>
              <a:ext uri="{FF2B5EF4-FFF2-40B4-BE49-F238E27FC236}">
                <a16:creationId xmlns:a16="http://schemas.microsoft.com/office/drawing/2014/main" id="{95700AAA-82CB-7746-94E6-D2867865F7BB}"/>
              </a:ext>
            </a:extLst>
          </p:cNvPr>
          <p:cNvSpPr txBox="1"/>
          <p:nvPr/>
        </p:nvSpPr>
        <p:spPr>
          <a:xfrm>
            <a:off x="7362493" y="3772010"/>
            <a:ext cx="1044068" cy="584775"/>
          </a:xfrm>
          <a:prstGeom prst="rect">
            <a:avLst/>
          </a:prstGeom>
          <a:noFill/>
        </p:spPr>
        <p:txBody>
          <a:bodyPr wrap="none" rtlCol="0">
            <a:spAutoFit/>
          </a:bodyPr>
          <a:lstStyle/>
          <a:p>
            <a:r>
              <a:rPr lang="en-US" sz="3200" b="1" dirty="0">
                <a:solidFill>
                  <a:schemeClr val="bg1"/>
                </a:solidFill>
              </a:rPr>
              <a:t>Excel</a:t>
            </a:r>
          </a:p>
        </p:txBody>
      </p:sp>
      <p:sp>
        <p:nvSpPr>
          <p:cNvPr id="13" name="TextBox 12">
            <a:extLst>
              <a:ext uri="{FF2B5EF4-FFF2-40B4-BE49-F238E27FC236}">
                <a16:creationId xmlns:a16="http://schemas.microsoft.com/office/drawing/2014/main" id="{C2D94463-EFC0-9140-9C49-986D26D5F75B}"/>
              </a:ext>
            </a:extLst>
          </p:cNvPr>
          <p:cNvSpPr txBox="1"/>
          <p:nvPr/>
        </p:nvSpPr>
        <p:spPr>
          <a:xfrm>
            <a:off x="7378259" y="5462485"/>
            <a:ext cx="1122230" cy="584775"/>
          </a:xfrm>
          <a:prstGeom prst="rect">
            <a:avLst/>
          </a:prstGeom>
          <a:noFill/>
        </p:spPr>
        <p:txBody>
          <a:bodyPr wrap="none" rtlCol="0">
            <a:spAutoFit/>
          </a:bodyPr>
          <a:lstStyle/>
          <a:p>
            <a:r>
              <a:rPr lang="en-US" sz="3200" b="1" dirty="0">
                <a:solidFill>
                  <a:schemeClr val="bg1"/>
                </a:solidFill>
              </a:rPr>
              <a:t>Word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23D1602-BD62-8147-B620-FE680A40DF8F}"/>
              </a:ext>
            </a:extLst>
          </p:cNvPr>
          <p:cNvSpPr txBox="1"/>
          <p:nvPr/>
        </p:nvSpPr>
        <p:spPr>
          <a:xfrm>
            <a:off x="433265" y="336918"/>
            <a:ext cx="8277470" cy="784830"/>
          </a:xfrm>
          <a:prstGeom prst="rect">
            <a:avLst/>
          </a:prstGeom>
          <a:noFill/>
        </p:spPr>
        <p:txBody>
          <a:bodyPr wrap="square" rtlCol="0">
            <a:spAutoFit/>
          </a:bodyPr>
          <a:lstStyle/>
          <a:p>
            <a:pPr algn="ctr"/>
            <a:r>
              <a:rPr lang="en-US" sz="4500" dirty="0"/>
              <a:t>How Do Scientists Communicate?</a:t>
            </a:r>
          </a:p>
        </p:txBody>
      </p:sp>
      <p:sp>
        <p:nvSpPr>
          <p:cNvPr id="9" name="TextBox 8">
            <a:extLst>
              <a:ext uri="{FF2B5EF4-FFF2-40B4-BE49-F238E27FC236}">
                <a16:creationId xmlns:a16="http://schemas.microsoft.com/office/drawing/2014/main" id="{9733050C-501F-EC42-8958-8CF41425EE89}"/>
              </a:ext>
            </a:extLst>
          </p:cNvPr>
          <p:cNvSpPr txBox="1"/>
          <p:nvPr/>
        </p:nvSpPr>
        <p:spPr>
          <a:xfrm>
            <a:off x="397495" y="1340177"/>
            <a:ext cx="8449621" cy="4788490"/>
          </a:xfrm>
          <a:prstGeom prst="rect">
            <a:avLst/>
          </a:prstGeom>
          <a:noFill/>
        </p:spPr>
        <p:txBody>
          <a:bodyPr wrap="square" rtlCol="0">
            <a:spAutoFit/>
          </a:bodyPr>
          <a:lstStyle/>
          <a:p>
            <a:pPr marL="457200" indent="-457200">
              <a:spcBef>
                <a:spcPts val="500"/>
              </a:spcBef>
              <a:spcAft>
                <a:spcPts val="800"/>
              </a:spcAft>
              <a:buFont typeface="Arial" panose="020B0604020202020204" pitchFamily="34" charset="0"/>
              <a:buChar char="•"/>
            </a:pPr>
            <a:r>
              <a:rPr lang="en-US" sz="3200" dirty="0"/>
              <a:t>Personal contact and human networking</a:t>
            </a:r>
          </a:p>
          <a:p>
            <a:pPr marL="457200" indent="-457200">
              <a:spcBef>
                <a:spcPts val="500"/>
              </a:spcBef>
              <a:spcAft>
                <a:spcPts val="800"/>
              </a:spcAft>
              <a:buFont typeface="Arial" panose="020B0604020202020204" pitchFamily="34" charset="0"/>
              <a:buChar char="•"/>
            </a:pPr>
            <a:r>
              <a:rPr lang="en-US" sz="3200" dirty="0"/>
              <a:t>Conferences and formal meetings</a:t>
            </a:r>
          </a:p>
          <a:p>
            <a:pPr marL="457200" indent="-457200">
              <a:spcBef>
                <a:spcPts val="500"/>
              </a:spcBef>
              <a:spcAft>
                <a:spcPts val="800"/>
              </a:spcAft>
              <a:buFont typeface="Arial" panose="020B0604020202020204" pitchFamily="34" charset="0"/>
              <a:buChar char="•"/>
            </a:pPr>
            <a:r>
              <a:rPr lang="en-US" sz="3200" dirty="0"/>
              <a:t>Abstracting/Indexing services</a:t>
            </a:r>
          </a:p>
          <a:p>
            <a:pPr marL="914400" lvl="1" indent="-457200">
              <a:spcBef>
                <a:spcPts val="500"/>
              </a:spcBef>
              <a:buFont typeface="Wingdings" pitchFamily="2" charset="2"/>
              <a:buChar char="ü"/>
            </a:pPr>
            <a:r>
              <a:rPr lang="en-US" sz="2800" dirty="0"/>
              <a:t>STN International (~150 databases) and SciFinder</a:t>
            </a:r>
          </a:p>
          <a:p>
            <a:pPr marL="914400" lvl="1" indent="-457200">
              <a:spcBef>
                <a:spcPts val="500"/>
              </a:spcBef>
              <a:buFont typeface="Wingdings" pitchFamily="2" charset="2"/>
              <a:buChar char="ü"/>
            </a:pPr>
            <a:r>
              <a:rPr lang="en-US" sz="2800" dirty="0"/>
              <a:t>ISI (International Scientific Indexing)</a:t>
            </a:r>
          </a:p>
          <a:p>
            <a:pPr marL="914400" lvl="1" indent="-457200">
              <a:spcBef>
                <a:spcPts val="500"/>
              </a:spcBef>
              <a:buFont typeface="Wingdings" pitchFamily="2" charset="2"/>
              <a:buChar char="ü"/>
            </a:pPr>
            <a:r>
              <a:rPr lang="en-US" sz="2800" dirty="0"/>
              <a:t>MEDLINE (NLM/NIH)</a:t>
            </a:r>
          </a:p>
          <a:p>
            <a:pPr marL="457200" indent="-457200">
              <a:spcBef>
                <a:spcPts val="500"/>
              </a:spcBef>
              <a:buFont typeface="Arial" panose="020B0604020202020204" pitchFamily="34" charset="0"/>
              <a:buChar char="•"/>
            </a:pPr>
            <a:r>
              <a:rPr lang="en-US" sz="3200" dirty="0"/>
              <a:t>Patents (worldwide)</a:t>
            </a:r>
          </a:p>
          <a:p>
            <a:pPr marL="457200" indent="-457200">
              <a:spcBef>
                <a:spcPts val="500"/>
              </a:spcBef>
              <a:spcAft>
                <a:spcPts val="1000"/>
              </a:spcAft>
              <a:buFont typeface="Arial" panose="020B0604020202020204" pitchFamily="34" charset="0"/>
              <a:buChar char="•"/>
            </a:pPr>
            <a:r>
              <a:rPr lang="en-US" sz="4400" b="1" dirty="0"/>
              <a:t>Science Journals </a:t>
            </a:r>
            <a:r>
              <a:rPr lang="en-US" sz="3200" dirty="0"/>
              <a:t>(worldwide)</a:t>
            </a:r>
          </a:p>
        </p:txBody>
      </p:sp>
      <p:sp>
        <p:nvSpPr>
          <p:cNvPr id="2" name="Slide Number Placeholder 1">
            <a:extLst>
              <a:ext uri="{FF2B5EF4-FFF2-40B4-BE49-F238E27FC236}">
                <a16:creationId xmlns:a16="http://schemas.microsoft.com/office/drawing/2014/main" id="{4BB9B0E6-B1C0-B444-BAF8-F3979783EEC5}"/>
              </a:ext>
            </a:extLst>
          </p:cNvPr>
          <p:cNvSpPr>
            <a:spLocks noGrp="1"/>
          </p:cNvSpPr>
          <p:nvPr>
            <p:ph type="sldNum" sz="quarter" idx="12"/>
          </p:nvPr>
        </p:nvSpPr>
        <p:spPr/>
        <p:txBody>
          <a:bodyPr/>
          <a:lstStyle/>
          <a:p>
            <a:fld id="{BA875541-8164-4CC7-9F2F-6F0C49BB858D}" type="slidenum">
              <a:rPr lang="en-US" smtClean="0"/>
              <a:t>3</a:t>
            </a:fld>
            <a:endParaRPr lang="en-US" dirty="0"/>
          </a:p>
        </p:txBody>
      </p:sp>
      <p:pic>
        <p:nvPicPr>
          <p:cNvPr id="5" name="Picture 4">
            <a:hlinkClick r:id="rId3"/>
            <a:extLst>
              <a:ext uri="{FF2B5EF4-FFF2-40B4-BE49-F238E27FC236}">
                <a16:creationId xmlns:a16="http://schemas.microsoft.com/office/drawing/2014/main" id="{0758075F-0A05-0B4B-B417-A9E09B8C4854}"/>
              </a:ext>
            </a:extLst>
          </p:cNvPr>
          <p:cNvPicPr>
            <a:picLocks noChangeAspect="1"/>
          </p:cNvPicPr>
          <p:nvPr/>
        </p:nvPicPr>
        <p:blipFill>
          <a:blip r:embed="rId4"/>
          <a:stretch>
            <a:fillRect/>
          </a:stretch>
        </p:blipFill>
        <p:spPr>
          <a:xfrm>
            <a:off x="9878919" y="1931913"/>
            <a:ext cx="320802" cy="318516"/>
          </a:xfrm>
          <a:prstGeom prst="rect">
            <a:avLst/>
          </a:prstGeom>
        </p:spPr>
      </p:pic>
      <p:pic>
        <p:nvPicPr>
          <p:cNvPr id="6" name="Picture 5">
            <a:hlinkClick r:id="rId3"/>
            <a:extLst>
              <a:ext uri="{FF2B5EF4-FFF2-40B4-BE49-F238E27FC236}">
                <a16:creationId xmlns:a16="http://schemas.microsoft.com/office/drawing/2014/main" id="{50A42212-38EC-7B4E-9D6D-DCCC65AF11F2}"/>
              </a:ext>
            </a:extLst>
          </p:cNvPr>
          <p:cNvPicPr>
            <a:picLocks noChangeAspect="1"/>
          </p:cNvPicPr>
          <p:nvPr/>
        </p:nvPicPr>
        <p:blipFill>
          <a:blip r:embed="rId4"/>
          <a:stretch>
            <a:fillRect/>
          </a:stretch>
        </p:blipFill>
        <p:spPr>
          <a:xfrm>
            <a:off x="9665051" y="1130771"/>
            <a:ext cx="374269" cy="371602"/>
          </a:xfrm>
          <a:prstGeom prst="rect">
            <a:avLst/>
          </a:prstGeom>
        </p:spPr>
      </p:pic>
    </p:spTree>
    <p:extLst>
      <p:ext uri="{BB962C8B-B14F-4D97-AF65-F5344CB8AC3E}">
        <p14:creationId xmlns:p14="http://schemas.microsoft.com/office/powerpoint/2010/main" val="392697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28600"/>
            <a:ext cx="12201525" cy="9163050"/>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69B9FECA-1E03-4543-AE80-FDC96DDE3E65}"/>
              </a:ext>
            </a:extLst>
          </p:cNvPr>
          <p:cNvSpPr>
            <a:spLocks noGrp="1"/>
          </p:cNvSpPr>
          <p:nvPr>
            <p:ph type="sldNum" sz="quarter" idx="12"/>
          </p:nvPr>
        </p:nvSpPr>
        <p:spPr/>
        <p:txBody>
          <a:bodyPr/>
          <a:lstStyle/>
          <a:p>
            <a:fld id="{BA875541-8164-4CC7-9F2F-6F0C49BB858D}" type="slidenum">
              <a:rPr lang="en-US" smtClean="0"/>
              <a:t>30</a:t>
            </a:fld>
            <a:endParaRPr lang="en-US" dirty="0"/>
          </a:p>
        </p:txBody>
      </p:sp>
      <p:pic>
        <p:nvPicPr>
          <p:cNvPr id="6" name="Picture 5">
            <a:hlinkClick r:id="rId5"/>
            <a:extLst>
              <a:ext uri="{FF2B5EF4-FFF2-40B4-BE49-F238E27FC236}">
                <a16:creationId xmlns:a16="http://schemas.microsoft.com/office/drawing/2014/main" id="{2D49524A-5637-C844-814D-82F5F9925984}"/>
              </a:ext>
            </a:extLst>
          </p:cNvPr>
          <p:cNvPicPr>
            <a:picLocks noChangeAspect="1"/>
          </p:cNvPicPr>
          <p:nvPr/>
        </p:nvPicPr>
        <p:blipFill>
          <a:blip r:embed="rId6"/>
          <a:stretch>
            <a:fillRect/>
          </a:stretch>
        </p:blipFill>
        <p:spPr>
          <a:xfrm>
            <a:off x="9878919" y="1931913"/>
            <a:ext cx="320802" cy="318516"/>
          </a:xfrm>
          <a:prstGeom prst="rect">
            <a:avLst/>
          </a:prstGeom>
        </p:spPr>
      </p:pic>
      <p:pic>
        <p:nvPicPr>
          <p:cNvPr id="7" name="Picture 6">
            <a:hlinkClick r:id="rId5"/>
            <a:extLst>
              <a:ext uri="{FF2B5EF4-FFF2-40B4-BE49-F238E27FC236}">
                <a16:creationId xmlns:a16="http://schemas.microsoft.com/office/drawing/2014/main" id="{58427FBF-33E5-6F48-A16F-CF8A296C2210}"/>
              </a:ext>
            </a:extLst>
          </p:cNvPr>
          <p:cNvPicPr>
            <a:picLocks noChangeAspect="1"/>
          </p:cNvPicPr>
          <p:nvPr/>
        </p:nvPicPr>
        <p:blipFill>
          <a:blip r:embed="rId6"/>
          <a:stretch>
            <a:fillRect/>
          </a:stretch>
        </p:blipFill>
        <p:spPr>
          <a:xfrm>
            <a:off x="9665051" y="1130771"/>
            <a:ext cx="374269" cy="371602"/>
          </a:xfrm>
          <a:prstGeom prst="rect">
            <a:avLst/>
          </a:prstGeom>
        </p:spPr>
      </p:pic>
      <p:pic>
        <p:nvPicPr>
          <p:cNvPr id="3" name="Picture 2">
            <a:extLst>
              <a:ext uri="{FF2B5EF4-FFF2-40B4-BE49-F238E27FC236}">
                <a16:creationId xmlns:a16="http://schemas.microsoft.com/office/drawing/2014/main" id="{0D1756E0-F0E0-EA48-94D2-DBA6CF2CC5C4}"/>
              </a:ext>
            </a:extLst>
          </p:cNvPr>
          <p:cNvPicPr>
            <a:picLocks noChangeAspect="1"/>
          </p:cNvPicPr>
          <p:nvPr/>
        </p:nvPicPr>
        <p:blipFill>
          <a:blip r:embed="rId7"/>
          <a:stretch>
            <a:fillRect/>
          </a:stretch>
        </p:blipFill>
        <p:spPr>
          <a:xfrm>
            <a:off x="1654129" y="935006"/>
            <a:ext cx="2771775" cy="5724525"/>
          </a:xfrm>
          <a:prstGeom prst="rect">
            <a:avLst/>
          </a:prstGeom>
        </p:spPr>
      </p:pic>
      <p:sp>
        <p:nvSpPr>
          <p:cNvPr id="9" name="TextBox 8">
            <a:extLst>
              <a:ext uri="{FF2B5EF4-FFF2-40B4-BE49-F238E27FC236}">
                <a16:creationId xmlns:a16="http://schemas.microsoft.com/office/drawing/2014/main" id="{26BD0676-B3EB-404E-A63D-81AF5EA5CA54}"/>
              </a:ext>
            </a:extLst>
          </p:cNvPr>
          <p:cNvSpPr txBox="1"/>
          <p:nvPr/>
        </p:nvSpPr>
        <p:spPr>
          <a:xfrm>
            <a:off x="1702672" y="21786"/>
            <a:ext cx="6306208" cy="830997"/>
          </a:xfrm>
          <a:prstGeom prst="rect">
            <a:avLst/>
          </a:prstGeom>
          <a:noFill/>
        </p:spPr>
        <p:txBody>
          <a:bodyPr wrap="square" rtlCol="0">
            <a:spAutoFit/>
          </a:bodyPr>
          <a:lstStyle/>
          <a:p>
            <a:r>
              <a:rPr lang="en-US" sz="4800" dirty="0">
                <a:solidFill>
                  <a:schemeClr val="bg1"/>
                </a:solidFill>
              </a:rPr>
              <a:t>Evolution of Printing</a:t>
            </a:r>
          </a:p>
        </p:txBody>
      </p:sp>
      <p:sp>
        <p:nvSpPr>
          <p:cNvPr id="11" name="TextBox 10">
            <a:extLst>
              <a:ext uri="{FF2B5EF4-FFF2-40B4-BE49-F238E27FC236}">
                <a16:creationId xmlns:a16="http://schemas.microsoft.com/office/drawing/2014/main" id="{591D67F9-7B53-3145-A6F7-E8E3D39F33E1}"/>
              </a:ext>
            </a:extLst>
          </p:cNvPr>
          <p:cNvSpPr txBox="1"/>
          <p:nvPr/>
        </p:nvSpPr>
        <p:spPr>
          <a:xfrm>
            <a:off x="10139558" y="3321974"/>
            <a:ext cx="431528" cy="369332"/>
          </a:xfrm>
          <a:prstGeom prst="rect">
            <a:avLst/>
          </a:prstGeom>
          <a:noFill/>
        </p:spPr>
        <p:txBody>
          <a:bodyPr wrap="none" rtlCol="0">
            <a:spAutoFit/>
          </a:bodyPr>
          <a:lstStyle/>
          <a:p>
            <a:r>
              <a:rPr lang="en-US" sz="2400" dirty="0">
                <a:solidFill>
                  <a:srgbClr val="FF0000"/>
                </a:solidFill>
                <a:sym typeface="Wingdings" pitchFamily="2" charset="2"/>
              </a:rPr>
              <a:t></a:t>
            </a:r>
            <a:endParaRPr lang="en-US" sz="2400" dirty="0">
              <a:solidFill>
                <a:srgbClr val="FF0000"/>
              </a:solidFill>
            </a:endParaRPr>
          </a:p>
        </p:txBody>
      </p:sp>
      <p:sp>
        <p:nvSpPr>
          <p:cNvPr id="12" name="TextBox 11">
            <a:extLst>
              <a:ext uri="{FF2B5EF4-FFF2-40B4-BE49-F238E27FC236}">
                <a16:creationId xmlns:a16="http://schemas.microsoft.com/office/drawing/2014/main" id="{47E15590-BF92-8F47-94B9-0252043E4451}"/>
              </a:ext>
            </a:extLst>
          </p:cNvPr>
          <p:cNvSpPr txBox="1"/>
          <p:nvPr/>
        </p:nvSpPr>
        <p:spPr>
          <a:xfrm>
            <a:off x="10070381" y="2762068"/>
            <a:ext cx="431528" cy="369332"/>
          </a:xfrm>
          <a:prstGeom prst="rect">
            <a:avLst/>
          </a:prstGeom>
          <a:noFill/>
        </p:spPr>
        <p:txBody>
          <a:bodyPr wrap="none" rtlCol="0">
            <a:spAutoFit/>
          </a:bodyPr>
          <a:lstStyle/>
          <a:p>
            <a:r>
              <a:rPr lang="en-US" sz="2400" dirty="0">
                <a:solidFill>
                  <a:srgbClr val="FF0000"/>
                </a:solidFill>
                <a:sym typeface="Wingdings" pitchFamily="2" charset="2"/>
              </a:rPr>
              <a:t></a:t>
            </a:r>
            <a:endParaRPr lang="en-US" sz="2400" dirty="0">
              <a:solidFill>
                <a:srgbClr val="FF0000"/>
              </a:solidFill>
            </a:endParaRPr>
          </a:p>
        </p:txBody>
      </p:sp>
      <p:sp>
        <p:nvSpPr>
          <p:cNvPr id="13" name="TextBox 12">
            <a:extLst>
              <a:ext uri="{FF2B5EF4-FFF2-40B4-BE49-F238E27FC236}">
                <a16:creationId xmlns:a16="http://schemas.microsoft.com/office/drawing/2014/main" id="{530DE6A2-52A8-6144-9DB0-7F4336E0A568}"/>
              </a:ext>
            </a:extLst>
          </p:cNvPr>
          <p:cNvSpPr txBox="1"/>
          <p:nvPr/>
        </p:nvSpPr>
        <p:spPr>
          <a:xfrm>
            <a:off x="1224189" y="4812122"/>
            <a:ext cx="431528" cy="369332"/>
          </a:xfrm>
          <a:prstGeom prst="rect">
            <a:avLst/>
          </a:prstGeom>
          <a:noFill/>
        </p:spPr>
        <p:txBody>
          <a:bodyPr wrap="none" rtlCol="0">
            <a:spAutoFit/>
          </a:bodyPr>
          <a:lstStyle/>
          <a:p>
            <a:r>
              <a:rPr lang="en-US" sz="2400" dirty="0">
                <a:solidFill>
                  <a:srgbClr val="FF0000"/>
                </a:solidFill>
                <a:sym typeface="Wingdings" pitchFamily="2" charset="2"/>
              </a:rPr>
              <a:t></a:t>
            </a:r>
            <a:endParaRPr lang="en-US" sz="2400" dirty="0">
              <a:solidFill>
                <a:srgbClr val="FF0000"/>
              </a:solidFill>
            </a:endParaRPr>
          </a:p>
        </p:txBody>
      </p:sp>
      <p:sp>
        <p:nvSpPr>
          <p:cNvPr id="14" name="TextBox 13">
            <a:extLst>
              <a:ext uri="{FF2B5EF4-FFF2-40B4-BE49-F238E27FC236}">
                <a16:creationId xmlns:a16="http://schemas.microsoft.com/office/drawing/2014/main" id="{531FB939-F513-044A-B41A-0BA02F65EC3C}"/>
              </a:ext>
            </a:extLst>
          </p:cNvPr>
          <p:cNvSpPr txBox="1"/>
          <p:nvPr/>
        </p:nvSpPr>
        <p:spPr>
          <a:xfrm>
            <a:off x="1206726" y="3140222"/>
            <a:ext cx="431528" cy="369332"/>
          </a:xfrm>
          <a:prstGeom prst="rect">
            <a:avLst/>
          </a:prstGeom>
          <a:noFill/>
        </p:spPr>
        <p:txBody>
          <a:bodyPr wrap="none" rtlCol="0">
            <a:spAutoFit/>
          </a:bodyPr>
          <a:lstStyle/>
          <a:p>
            <a:r>
              <a:rPr lang="en-US" sz="2400" dirty="0">
                <a:solidFill>
                  <a:srgbClr val="FF0000"/>
                </a:solidFill>
                <a:sym typeface="Wingdings" pitchFamily="2" charset="2"/>
              </a:rPr>
              <a:t></a:t>
            </a:r>
            <a:endParaRPr lang="en-US" sz="2400" dirty="0">
              <a:solidFill>
                <a:srgbClr val="FF0000"/>
              </a:solidFill>
            </a:endParaRPr>
          </a:p>
        </p:txBody>
      </p:sp>
      <p:sp>
        <p:nvSpPr>
          <p:cNvPr id="15" name="TextBox 14">
            <a:extLst>
              <a:ext uri="{FF2B5EF4-FFF2-40B4-BE49-F238E27FC236}">
                <a16:creationId xmlns:a16="http://schemas.microsoft.com/office/drawing/2014/main" id="{287632B8-9B7D-9D41-B0CA-C34FCD96EAFA}"/>
              </a:ext>
            </a:extLst>
          </p:cNvPr>
          <p:cNvSpPr txBox="1"/>
          <p:nvPr/>
        </p:nvSpPr>
        <p:spPr>
          <a:xfrm>
            <a:off x="1206726" y="2097293"/>
            <a:ext cx="431528" cy="369332"/>
          </a:xfrm>
          <a:prstGeom prst="rect">
            <a:avLst/>
          </a:prstGeom>
          <a:noFill/>
        </p:spPr>
        <p:txBody>
          <a:bodyPr wrap="none" rtlCol="0">
            <a:spAutoFit/>
          </a:bodyPr>
          <a:lstStyle/>
          <a:p>
            <a:r>
              <a:rPr lang="en-US" sz="2400" dirty="0">
                <a:solidFill>
                  <a:srgbClr val="FF0000"/>
                </a:solidFill>
                <a:sym typeface="Wingdings" pitchFamily="2" charset="2"/>
              </a:rPr>
              <a:t></a:t>
            </a:r>
            <a:endParaRPr lang="en-US" sz="2400" dirty="0">
              <a:solidFill>
                <a:srgbClr val="FF0000"/>
              </a:solidFill>
            </a:endParaRPr>
          </a:p>
        </p:txBody>
      </p:sp>
      <p:pic>
        <p:nvPicPr>
          <p:cNvPr id="10" name="Picture 9">
            <a:extLst>
              <a:ext uri="{FF2B5EF4-FFF2-40B4-BE49-F238E27FC236}">
                <a16:creationId xmlns:a16="http://schemas.microsoft.com/office/drawing/2014/main" id="{EFFA1B40-0E3D-BE47-8157-76E21E245D26}"/>
              </a:ext>
            </a:extLst>
          </p:cNvPr>
          <p:cNvPicPr>
            <a:picLocks noChangeAspect="1"/>
          </p:cNvPicPr>
          <p:nvPr/>
        </p:nvPicPr>
        <p:blipFill>
          <a:blip r:embed="rId8"/>
          <a:stretch>
            <a:fillRect/>
          </a:stretch>
        </p:blipFill>
        <p:spPr>
          <a:xfrm>
            <a:off x="4579398" y="938329"/>
            <a:ext cx="4857750" cy="3152775"/>
          </a:xfrm>
          <a:prstGeom prst="rect">
            <a:avLst/>
          </a:prstGeom>
        </p:spPr>
      </p:pic>
      <p:sp>
        <p:nvSpPr>
          <p:cNvPr id="19" name="TextBox 18">
            <a:extLst>
              <a:ext uri="{FF2B5EF4-FFF2-40B4-BE49-F238E27FC236}">
                <a16:creationId xmlns:a16="http://schemas.microsoft.com/office/drawing/2014/main" id="{D7AE9956-B05B-A441-8623-8FC67588FAFC}"/>
              </a:ext>
            </a:extLst>
          </p:cNvPr>
          <p:cNvSpPr txBox="1"/>
          <p:nvPr/>
        </p:nvSpPr>
        <p:spPr>
          <a:xfrm>
            <a:off x="1206726" y="1256581"/>
            <a:ext cx="431528" cy="369332"/>
          </a:xfrm>
          <a:prstGeom prst="rect">
            <a:avLst/>
          </a:prstGeom>
          <a:noFill/>
        </p:spPr>
        <p:txBody>
          <a:bodyPr wrap="none" rtlCol="0">
            <a:spAutoFit/>
          </a:bodyPr>
          <a:lstStyle/>
          <a:p>
            <a:r>
              <a:rPr lang="en-US" sz="2400" dirty="0">
                <a:solidFill>
                  <a:srgbClr val="FF0000"/>
                </a:solidFill>
                <a:sym typeface="Wingdings" pitchFamily="2" charset="2"/>
              </a:rPr>
              <a:t></a:t>
            </a:r>
            <a:endParaRPr lang="en-US" sz="2400" dirty="0">
              <a:solidFill>
                <a:srgbClr val="FF0000"/>
              </a:solidFill>
            </a:endParaRPr>
          </a:p>
        </p:txBody>
      </p:sp>
      <p:sp>
        <p:nvSpPr>
          <p:cNvPr id="18" name="TextBox 17">
            <a:extLst>
              <a:ext uri="{FF2B5EF4-FFF2-40B4-BE49-F238E27FC236}">
                <a16:creationId xmlns:a16="http://schemas.microsoft.com/office/drawing/2014/main" id="{997A966C-EFDE-F142-9DCF-60460D8800E4}"/>
              </a:ext>
            </a:extLst>
          </p:cNvPr>
          <p:cNvSpPr txBox="1"/>
          <p:nvPr/>
        </p:nvSpPr>
        <p:spPr>
          <a:xfrm>
            <a:off x="1206726" y="6095265"/>
            <a:ext cx="431528" cy="369332"/>
          </a:xfrm>
          <a:prstGeom prst="rect">
            <a:avLst/>
          </a:prstGeom>
          <a:noFill/>
        </p:spPr>
        <p:txBody>
          <a:bodyPr wrap="none" rtlCol="0">
            <a:spAutoFit/>
          </a:bodyPr>
          <a:lstStyle/>
          <a:p>
            <a:r>
              <a:rPr lang="en-US" sz="2400" dirty="0">
                <a:solidFill>
                  <a:srgbClr val="FF0000"/>
                </a:solidFill>
                <a:sym typeface="Wingdings" pitchFamily="2" charset="2"/>
              </a:rPr>
              <a:t></a:t>
            </a:r>
            <a:endParaRPr lang="en-US" sz="2400" dirty="0">
              <a:solidFill>
                <a:srgbClr val="FF0000"/>
              </a:solidFill>
            </a:endParaRPr>
          </a:p>
        </p:txBody>
      </p:sp>
    </p:spTree>
    <p:extLst>
      <p:ext uri="{BB962C8B-B14F-4D97-AF65-F5344CB8AC3E}">
        <p14:creationId xmlns:p14="http://schemas.microsoft.com/office/powerpoint/2010/main" val="173571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0-#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23D1602-BD62-8147-B620-FE680A40DF8F}"/>
              </a:ext>
            </a:extLst>
          </p:cNvPr>
          <p:cNvSpPr txBox="1"/>
          <p:nvPr/>
        </p:nvSpPr>
        <p:spPr>
          <a:xfrm>
            <a:off x="895546" y="194100"/>
            <a:ext cx="7352908" cy="830997"/>
          </a:xfrm>
          <a:prstGeom prst="rect">
            <a:avLst/>
          </a:prstGeom>
          <a:noFill/>
        </p:spPr>
        <p:txBody>
          <a:bodyPr wrap="square" rtlCol="0">
            <a:spAutoFit/>
          </a:bodyPr>
          <a:lstStyle/>
          <a:p>
            <a:pPr algn="ctr"/>
            <a:r>
              <a:rPr lang="en-US" sz="4800" dirty="0"/>
              <a:t>The Publishing Process</a:t>
            </a:r>
          </a:p>
        </p:txBody>
      </p:sp>
      <p:sp>
        <p:nvSpPr>
          <p:cNvPr id="9" name="TextBox 8">
            <a:extLst>
              <a:ext uri="{FF2B5EF4-FFF2-40B4-BE49-F238E27FC236}">
                <a16:creationId xmlns:a16="http://schemas.microsoft.com/office/drawing/2014/main" id="{9733050C-501F-EC42-8958-8CF41425EE89}"/>
              </a:ext>
            </a:extLst>
          </p:cNvPr>
          <p:cNvSpPr txBox="1"/>
          <p:nvPr/>
        </p:nvSpPr>
        <p:spPr>
          <a:xfrm>
            <a:off x="397496" y="1151508"/>
            <a:ext cx="8039494" cy="5593839"/>
          </a:xfrm>
          <a:prstGeom prst="rect">
            <a:avLst/>
          </a:prstGeom>
          <a:noFill/>
        </p:spPr>
        <p:txBody>
          <a:bodyPr wrap="square" rtlCol="0">
            <a:spAutoFit/>
          </a:bodyPr>
          <a:lstStyle/>
          <a:p>
            <a:pPr marL="457200" indent="-457200">
              <a:spcBef>
                <a:spcPts val="500"/>
              </a:spcBef>
              <a:spcAft>
                <a:spcPts val="1000"/>
              </a:spcAft>
              <a:buFont typeface="Arial" panose="020B0604020202020204" pitchFamily="34" charset="0"/>
              <a:buChar char="•"/>
            </a:pPr>
            <a:r>
              <a:rPr lang="en-US" sz="3200" dirty="0"/>
              <a:t>Author creates manuscript and sends to journal scientific editor</a:t>
            </a:r>
          </a:p>
          <a:p>
            <a:pPr marL="457200" indent="-457200">
              <a:spcBef>
                <a:spcPts val="500"/>
              </a:spcBef>
              <a:spcAft>
                <a:spcPts val="1000"/>
              </a:spcAft>
              <a:buFont typeface="Arial" panose="020B0604020202020204" pitchFamily="34" charset="0"/>
              <a:buChar char="•"/>
            </a:pPr>
            <a:r>
              <a:rPr lang="en-US" sz="3200" dirty="0"/>
              <a:t>Scientific editor decides yes/no for consideration to publish—if yes…</a:t>
            </a:r>
          </a:p>
          <a:p>
            <a:pPr marL="457200" indent="-457200">
              <a:spcBef>
                <a:spcPts val="500"/>
              </a:spcBef>
              <a:spcAft>
                <a:spcPts val="1000"/>
              </a:spcAft>
              <a:buFont typeface="Arial" panose="020B0604020202020204" pitchFamily="34" charset="0"/>
              <a:buChar char="•"/>
            </a:pPr>
            <a:r>
              <a:rPr lang="en-US" sz="3200" dirty="0"/>
              <a:t>Scientific editor sends manuscript to 2-4 reviewers (experts in the specific area of investigation)—the </a:t>
            </a:r>
            <a:r>
              <a:rPr lang="en-US" sz="3200" u="sng" dirty="0"/>
              <a:t>peer</a:t>
            </a:r>
            <a:r>
              <a:rPr lang="en-US" sz="3200" dirty="0"/>
              <a:t> </a:t>
            </a:r>
            <a:r>
              <a:rPr lang="en-US" sz="3200" u="sng" dirty="0"/>
              <a:t>review</a:t>
            </a:r>
            <a:r>
              <a:rPr lang="en-US" sz="3200" dirty="0"/>
              <a:t> process</a:t>
            </a:r>
          </a:p>
          <a:p>
            <a:pPr marL="457200" indent="-457200">
              <a:spcBef>
                <a:spcPts val="500"/>
              </a:spcBef>
              <a:spcAft>
                <a:spcPts val="1000"/>
              </a:spcAft>
              <a:buFont typeface="Arial" panose="020B0604020202020204" pitchFamily="34" charset="0"/>
              <a:buChar char="•"/>
            </a:pPr>
            <a:r>
              <a:rPr lang="en-US" sz="3200" dirty="0"/>
              <a:t>Reviewer </a:t>
            </a:r>
            <a:r>
              <a:rPr lang="en-US" sz="3200" b="1" dirty="0">
                <a:sym typeface="Wingdings 3" pitchFamily="2" charset="2"/>
              </a:rPr>
              <a:t></a:t>
            </a:r>
            <a:r>
              <a:rPr lang="en-US" sz="3200" dirty="0">
                <a:sym typeface="Wingdings" pitchFamily="2" charset="2"/>
              </a:rPr>
              <a:t> Scientific editor</a:t>
            </a:r>
            <a:r>
              <a:rPr lang="en-US" sz="3200" b="1" dirty="0">
                <a:sym typeface="Wingdings 3" pitchFamily="2" charset="2"/>
              </a:rPr>
              <a:t>  </a:t>
            </a:r>
            <a:r>
              <a:rPr lang="en-US" sz="3200" dirty="0"/>
              <a:t>Author revises manuscript based on reviewers’ comments </a:t>
            </a:r>
          </a:p>
        </p:txBody>
      </p:sp>
      <p:sp>
        <p:nvSpPr>
          <p:cNvPr id="2" name="Slide Number Placeholder 1">
            <a:extLst>
              <a:ext uri="{FF2B5EF4-FFF2-40B4-BE49-F238E27FC236}">
                <a16:creationId xmlns:a16="http://schemas.microsoft.com/office/drawing/2014/main" id="{F2F78D15-6D39-E347-9CD9-524E66585AB4}"/>
              </a:ext>
            </a:extLst>
          </p:cNvPr>
          <p:cNvSpPr>
            <a:spLocks noGrp="1"/>
          </p:cNvSpPr>
          <p:nvPr>
            <p:ph type="sldNum" sz="quarter" idx="12"/>
          </p:nvPr>
        </p:nvSpPr>
        <p:spPr/>
        <p:txBody>
          <a:bodyPr/>
          <a:lstStyle/>
          <a:p>
            <a:fld id="{BA875541-8164-4CC7-9F2F-6F0C49BB858D}" type="slidenum">
              <a:rPr lang="en-US" smtClean="0"/>
              <a:t>31</a:t>
            </a:fld>
            <a:endParaRPr lang="en-US" dirty="0"/>
          </a:p>
        </p:txBody>
      </p:sp>
      <p:pic>
        <p:nvPicPr>
          <p:cNvPr id="5" name="Picture 4">
            <a:hlinkClick r:id="rId3"/>
            <a:extLst>
              <a:ext uri="{FF2B5EF4-FFF2-40B4-BE49-F238E27FC236}">
                <a16:creationId xmlns:a16="http://schemas.microsoft.com/office/drawing/2014/main" id="{5E957913-45E5-FF44-A3EB-615155E3DEBC}"/>
              </a:ext>
            </a:extLst>
          </p:cNvPr>
          <p:cNvPicPr>
            <a:picLocks noChangeAspect="1"/>
          </p:cNvPicPr>
          <p:nvPr/>
        </p:nvPicPr>
        <p:blipFill>
          <a:blip r:embed="rId4"/>
          <a:stretch>
            <a:fillRect/>
          </a:stretch>
        </p:blipFill>
        <p:spPr>
          <a:xfrm>
            <a:off x="9878919" y="1931913"/>
            <a:ext cx="320802" cy="318516"/>
          </a:xfrm>
          <a:prstGeom prst="rect">
            <a:avLst/>
          </a:prstGeom>
        </p:spPr>
      </p:pic>
      <p:pic>
        <p:nvPicPr>
          <p:cNvPr id="6" name="Picture 5">
            <a:hlinkClick r:id="rId3"/>
            <a:extLst>
              <a:ext uri="{FF2B5EF4-FFF2-40B4-BE49-F238E27FC236}">
                <a16:creationId xmlns:a16="http://schemas.microsoft.com/office/drawing/2014/main" id="{FEE9188F-6B01-2F44-9BF9-43CA76D576CC}"/>
              </a:ext>
            </a:extLst>
          </p:cNvPr>
          <p:cNvPicPr>
            <a:picLocks noChangeAspect="1"/>
          </p:cNvPicPr>
          <p:nvPr/>
        </p:nvPicPr>
        <p:blipFill>
          <a:blip r:embed="rId4"/>
          <a:stretch>
            <a:fillRect/>
          </a:stretch>
        </p:blipFill>
        <p:spPr>
          <a:xfrm>
            <a:off x="9665051" y="1130771"/>
            <a:ext cx="374269" cy="371602"/>
          </a:xfrm>
          <a:prstGeom prst="rect">
            <a:avLst/>
          </a:prstGeom>
        </p:spPr>
      </p:pic>
    </p:spTree>
    <p:extLst>
      <p:ext uri="{BB962C8B-B14F-4D97-AF65-F5344CB8AC3E}">
        <p14:creationId xmlns:p14="http://schemas.microsoft.com/office/powerpoint/2010/main" val="410453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23D1602-BD62-8147-B620-FE680A40DF8F}"/>
              </a:ext>
            </a:extLst>
          </p:cNvPr>
          <p:cNvSpPr txBox="1"/>
          <p:nvPr/>
        </p:nvSpPr>
        <p:spPr>
          <a:xfrm>
            <a:off x="961533" y="320511"/>
            <a:ext cx="7352908" cy="830997"/>
          </a:xfrm>
          <a:prstGeom prst="rect">
            <a:avLst/>
          </a:prstGeom>
          <a:noFill/>
        </p:spPr>
        <p:txBody>
          <a:bodyPr wrap="square" rtlCol="0">
            <a:spAutoFit/>
          </a:bodyPr>
          <a:lstStyle/>
          <a:p>
            <a:pPr algn="ctr"/>
            <a:r>
              <a:rPr lang="en-US" sz="4800" dirty="0"/>
              <a:t>The Publishing Process </a:t>
            </a:r>
            <a:r>
              <a:rPr lang="en-US" sz="3200" dirty="0"/>
              <a:t>(cont.)</a:t>
            </a:r>
          </a:p>
        </p:txBody>
      </p:sp>
      <p:sp>
        <p:nvSpPr>
          <p:cNvPr id="9" name="TextBox 8">
            <a:extLst>
              <a:ext uri="{FF2B5EF4-FFF2-40B4-BE49-F238E27FC236}">
                <a16:creationId xmlns:a16="http://schemas.microsoft.com/office/drawing/2014/main" id="{9733050C-501F-EC42-8958-8CF41425EE89}"/>
              </a:ext>
            </a:extLst>
          </p:cNvPr>
          <p:cNvSpPr txBox="1"/>
          <p:nvPr/>
        </p:nvSpPr>
        <p:spPr>
          <a:xfrm>
            <a:off x="397496" y="1340177"/>
            <a:ext cx="7916945" cy="4532010"/>
          </a:xfrm>
          <a:prstGeom prst="rect">
            <a:avLst/>
          </a:prstGeom>
          <a:noFill/>
        </p:spPr>
        <p:txBody>
          <a:bodyPr wrap="square" rtlCol="0">
            <a:spAutoFit/>
          </a:bodyPr>
          <a:lstStyle/>
          <a:p>
            <a:pPr marL="457200" indent="-457200">
              <a:spcBef>
                <a:spcPts val="500"/>
              </a:spcBef>
              <a:spcAft>
                <a:spcPts val="1000"/>
              </a:spcAft>
              <a:buFont typeface="Arial" panose="020B0604020202020204" pitchFamily="34" charset="0"/>
              <a:buChar char="•"/>
            </a:pPr>
            <a:r>
              <a:rPr lang="en-US" sz="3000" dirty="0"/>
              <a:t>The scientific editor rejects the manuscript </a:t>
            </a:r>
            <a:r>
              <a:rPr lang="en-US" sz="4000" b="1" dirty="0"/>
              <a:t>or</a:t>
            </a:r>
            <a:r>
              <a:rPr lang="en-US" sz="3000" dirty="0"/>
              <a:t> sends it to a production </a:t>
            </a:r>
            <a:r>
              <a:rPr lang="en-US" sz="3100" dirty="0"/>
              <a:t>editor</a:t>
            </a:r>
            <a:r>
              <a:rPr lang="en-US" sz="3000" dirty="0"/>
              <a:t> </a:t>
            </a:r>
          </a:p>
          <a:p>
            <a:pPr marL="457200" indent="-457200">
              <a:spcBef>
                <a:spcPts val="500"/>
              </a:spcBef>
              <a:spcAft>
                <a:spcPts val="1000"/>
              </a:spcAft>
              <a:buFont typeface="Arial" panose="020B0604020202020204" pitchFamily="34" charset="0"/>
              <a:buChar char="•"/>
            </a:pPr>
            <a:r>
              <a:rPr lang="en-US" sz="3000" dirty="0"/>
              <a:t>Production editor redacts/marks-up manuscript</a:t>
            </a:r>
          </a:p>
          <a:p>
            <a:pPr marL="457200" indent="-457200">
              <a:spcBef>
                <a:spcPts val="500"/>
              </a:spcBef>
              <a:spcAft>
                <a:spcPts val="1000"/>
              </a:spcAft>
              <a:buFont typeface="Arial" panose="020B0604020202020204" pitchFamily="34" charset="0"/>
              <a:buChar char="•"/>
            </a:pPr>
            <a:r>
              <a:rPr lang="en-US" sz="3000" dirty="0"/>
              <a:t>Manuscript keyboarded or word processor file* </a:t>
            </a:r>
            <a:r>
              <a:rPr lang="en-US" sz="3000" dirty="0">
                <a:sym typeface="Wingdings" pitchFamily="2" charset="2"/>
              </a:rPr>
              <a:t> composition system</a:t>
            </a:r>
          </a:p>
          <a:p>
            <a:pPr marL="457200" indent="-457200">
              <a:spcBef>
                <a:spcPts val="500"/>
              </a:spcBef>
              <a:spcAft>
                <a:spcPts val="1000"/>
              </a:spcAft>
              <a:buFont typeface="Arial" panose="020B0604020202020204" pitchFamily="34" charset="0"/>
              <a:buChar char="•"/>
            </a:pPr>
            <a:r>
              <a:rPr lang="en-US" sz="3000" dirty="0"/>
              <a:t>Tables, math, chemical structures, graphics, etc. are processed</a:t>
            </a:r>
          </a:p>
        </p:txBody>
      </p:sp>
      <p:sp>
        <p:nvSpPr>
          <p:cNvPr id="2" name="Slide Number Placeholder 1">
            <a:extLst>
              <a:ext uri="{FF2B5EF4-FFF2-40B4-BE49-F238E27FC236}">
                <a16:creationId xmlns:a16="http://schemas.microsoft.com/office/drawing/2014/main" id="{F2F78D15-6D39-E347-9CD9-524E66585AB4}"/>
              </a:ext>
            </a:extLst>
          </p:cNvPr>
          <p:cNvSpPr>
            <a:spLocks noGrp="1"/>
          </p:cNvSpPr>
          <p:nvPr>
            <p:ph type="sldNum" sz="quarter" idx="12"/>
          </p:nvPr>
        </p:nvSpPr>
        <p:spPr/>
        <p:txBody>
          <a:bodyPr/>
          <a:lstStyle/>
          <a:p>
            <a:fld id="{BA875541-8164-4CC7-9F2F-6F0C49BB858D}" type="slidenum">
              <a:rPr lang="en-US" smtClean="0"/>
              <a:t>32</a:t>
            </a:fld>
            <a:endParaRPr lang="en-US" dirty="0"/>
          </a:p>
        </p:txBody>
      </p:sp>
      <p:pic>
        <p:nvPicPr>
          <p:cNvPr id="5" name="Picture 4">
            <a:hlinkClick r:id="rId3"/>
            <a:extLst>
              <a:ext uri="{FF2B5EF4-FFF2-40B4-BE49-F238E27FC236}">
                <a16:creationId xmlns:a16="http://schemas.microsoft.com/office/drawing/2014/main" id="{5E957913-45E5-FF44-A3EB-615155E3DEBC}"/>
              </a:ext>
            </a:extLst>
          </p:cNvPr>
          <p:cNvPicPr>
            <a:picLocks noChangeAspect="1"/>
          </p:cNvPicPr>
          <p:nvPr/>
        </p:nvPicPr>
        <p:blipFill>
          <a:blip r:embed="rId4"/>
          <a:stretch>
            <a:fillRect/>
          </a:stretch>
        </p:blipFill>
        <p:spPr>
          <a:xfrm>
            <a:off x="9878919" y="1931913"/>
            <a:ext cx="320802" cy="318516"/>
          </a:xfrm>
          <a:prstGeom prst="rect">
            <a:avLst/>
          </a:prstGeom>
        </p:spPr>
      </p:pic>
      <p:pic>
        <p:nvPicPr>
          <p:cNvPr id="6" name="Picture 5">
            <a:hlinkClick r:id="rId3"/>
            <a:extLst>
              <a:ext uri="{FF2B5EF4-FFF2-40B4-BE49-F238E27FC236}">
                <a16:creationId xmlns:a16="http://schemas.microsoft.com/office/drawing/2014/main" id="{FEE9188F-6B01-2F44-9BF9-43CA76D576CC}"/>
              </a:ext>
            </a:extLst>
          </p:cNvPr>
          <p:cNvPicPr>
            <a:picLocks noChangeAspect="1"/>
          </p:cNvPicPr>
          <p:nvPr/>
        </p:nvPicPr>
        <p:blipFill>
          <a:blip r:embed="rId4"/>
          <a:stretch>
            <a:fillRect/>
          </a:stretch>
        </p:blipFill>
        <p:spPr>
          <a:xfrm>
            <a:off x="9665051" y="1130771"/>
            <a:ext cx="374269" cy="371602"/>
          </a:xfrm>
          <a:prstGeom prst="rect">
            <a:avLst/>
          </a:prstGeom>
        </p:spPr>
      </p:pic>
      <p:sp>
        <p:nvSpPr>
          <p:cNvPr id="3" name="TextBox 2">
            <a:extLst>
              <a:ext uri="{FF2B5EF4-FFF2-40B4-BE49-F238E27FC236}">
                <a16:creationId xmlns:a16="http://schemas.microsoft.com/office/drawing/2014/main" id="{B9D237CE-7FC7-0F42-B869-03FE0D26BAA0}"/>
              </a:ext>
            </a:extLst>
          </p:cNvPr>
          <p:cNvSpPr txBox="1"/>
          <p:nvPr/>
        </p:nvSpPr>
        <p:spPr>
          <a:xfrm>
            <a:off x="735724" y="6043985"/>
            <a:ext cx="5455853" cy="646331"/>
          </a:xfrm>
          <a:prstGeom prst="rect">
            <a:avLst/>
          </a:prstGeom>
          <a:noFill/>
        </p:spPr>
        <p:txBody>
          <a:bodyPr wrap="none" rtlCol="0">
            <a:spAutoFit/>
          </a:bodyPr>
          <a:lstStyle/>
          <a:p>
            <a:r>
              <a:rPr lang="en-US" dirty="0"/>
              <a:t>* Microsoft Word most common; several other software</a:t>
            </a:r>
          </a:p>
          <a:p>
            <a:r>
              <a:rPr lang="en-US" dirty="0"/>
              <a:t>   packages are accommodated (TeX in mathematics)</a:t>
            </a:r>
          </a:p>
        </p:txBody>
      </p:sp>
      <p:pic>
        <p:nvPicPr>
          <p:cNvPr id="10" name="Picture 9" descr="Text&#10;&#10;Description automatically generated with low confidence">
            <a:extLst>
              <a:ext uri="{FF2B5EF4-FFF2-40B4-BE49-F238E27FC236}">
                <a16:creationId xmlns:a16="http://schemas.microsoft.com/office/drawing/2014/main" id="{188B21B7-915C-B248-A854-E490ACB75EF7}"/>
              </a:ext>
            </a:extLst>
          </p:cNvPr>
          <p:cNvPicPr/>
          <p:nvPr/>
        </p:nvPicPr>
        <p:blipFill>
          <a:blip r:embed="rId5"/>
          <a:stretch>
            <a:fillRect/>
          </a:stretch>
        </p:blipFill>
        <p:spPr>
          <a:xfrm>
            <a:off x="1598587" y="199981"/>
            <a:ext cx="5943600" cy="6490335"/>
          </a:xfrm>
          <a:prstGeom prst="rect">
            <a:avLst/>
          </a:prstGeom>
        </p:spPr>
      </p:pic>
    </p:spTree>
    <p:extLst>
      <p:ext uri="{BB962C8B-B14F-4D97-AF65-F5344CB8AC3E}">
        <p14:creationId xmlns:p14="http://schemas.microsoft.com/office/powerpoint/2010/main" val="193647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9" presetClass="entr" presetSubtype="0" fill="hold"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dissolve">
                                      <p:cBhvr>
                                        <p:cTn id="17" dur="1000"/>
                                        <p:tgtEl>
                                          <p:spTgt spid="9">
                                            <p:txEl>
                                              <p:pRg st="2" end="2"/>
                                            </p:txEl>
                                          </p:spTgt>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23D1602-BD62-8147-B620-FE680A40DF8F}"/>
              </a:ext>
            </a:extLst>
          </p:cNvPr>
          <p:cNvSpPr txBox="1"/>
          <p:nvPr/>
        </p:nvSpPr>
        <p:spPr>
          <a:xfrm>
            <a:off x="961533" y="320511"/>
            <a:ext cx="7352908" cy="830997"/>
          </a:xfrm>
          <a:prstGeom prst="rect">
            <a:avLst/>
          </a:prstGeom>
          <a:noFill/>
        </p:spPr>
        <p:txBody>
          <a:bodyPr wrap="square" rtlCol="0">
            <a:spAutoFit/>
          </a:bodyPr>
          <a:lstStyle/>
          <a:p>
            <a:pPr algn="ctr"/>
            <a:r>
              <a:rPr lang="en-US" sz="4800" dirty="0"/>
              <a:t>The Publishing Process </a:t>
            </a:r>
            <a:r>
              <a:rPr lang="en-US" sz="3200" dirty="0"/>
              <a:t>(cont.)</a:t>
            </a:r>
          </a:p>
        </p:txBody>
      </p:sp>
      <p:sp>
        <p:nvSpPr>
          <p:cNvPr id="9" name="TextBox 8">
            <a:extLst>
              <a:ext uri="{FF2B5EF4-FFF2-40B4-BE49-F238E27FC236}">
                <a16:creationId xmlns:a16="http://schemas.microsoft.com/office/drawing/2014/main" id="{9733050C-501F-EC42-8958-8CF41425EE89}"/>
              </a:ext>
            </a:extLst>
          </p:cNvPr>
          <p:cNvSpPr txBox="1"/>
          <p:nvPr/>
        </p:nvSpPr>
        <p:spPr>
          <a:xfrm>
            <a:off x="397496" y="1340177"/>
            <a:ext cx="8039494" cy="4993675"/>
          </a:xfrm>
          <a:prstGeom prst="rect">
            <a:avLst/>
          </a:prstGeom>
          <a:noFill/>
        </p:spPr>
        <p:txBody>
          <a:bodyPr wrap="square" rtlCol="0">
            <a:spAutoFit/>
          </a:bodyPr>
          <a:lstStyle/>
          <a:p>
            <a:pPr marL="457200" indent="-457200">
              <a:spcBef>
                <a:spcPts val="500"/>
              </a:spcBef>
              <a:spcAft>
                <a:spcPts val="1000"/>
              </a:spcAft>
              <a:buFont typeface="Arial" panose="020B0604020202020204" pitchFamily="34" charset="0"/>
              <a:buChar char="•"/>
            </a:pPr>
            <a:r>
              <a:rPr lang="en-US" sz="3200" dirty="0"/>
              <a:t>Article proof created </a:t>
            </a:r>
          </a:p>
          <a:p>
            <a:pPr marL="914400" lvl="1" indent="-457200">
              <a:spcBef>
                <a:spcPts val="500"/>
              </a:spcBef>
              <a:spcAft>
                <a:spcPts val="1000"/>
              </a:spcAft>
              <a:buFont typeface="Wingdings" pitchFamily="2" charset="2"/>
              <a:buChar char="ü"/>
            </a:pPr>
            <a:r>
              <a:rPr lang="en-US" sz="3200" dirty="0"/>
              <a:t>checked by production editor</a:t>
            </a:r>
          </a:p>
          <a:p>
            <a:pPr marL="914400" lvl="1" indent="-457200">
              <a:spcBef>
                <a:spcPts val="500"/>
              </a:spcBef>
              <a:spcAft>
                <a:spcPts val="1000"/>
              </a:spcAft>
              <a:buFont typeface="Wingdings" pitchFamily="2" charset="2"/>
              <a:buChar char="ü"/>
            </a:pPr>
            <a:r>
              <a:rPr lang="en-US" sz="3200" dirty="0"/>
              <a:t>sent to author</a:t>
            </a:r>
          </a:p>
          <a:p>
            <a:pPr marL="457200" indent="-457200">
              <a:spcBef>
                <a:spcPts val="500"/>
              </a:spcBef>
              <a:spcAft>
                <a:spcPts val="1000"/>
              </a:spcAft>
              <a:buFont typeface="Arial" panose="020B0604020202020204" pitchFamily="34" charset="0"/>
              <a:buChar char="•"/>
            </a:pPr>
            <a:r>
              <a:rPr lang="en-US" sz="3200" dirty="0"/>
              <a:t>Author returns corrected proof to production editor</a:t>
            </a:r>
          </a:p>
          <a:p>
            <a:pPr marL="457200" indent="-457200">
              <a:spcBef>
                <a:spcPts val="500"/>
              </a:spcBef>
              <a:spcAft>
                <a:spcPts val="1000"/>
              </a:spcAft>
              <a:buFont typeface="Arial" panose="020B0604020202020204" pitchFamily="34" charset="0"/>
              <a:buChar char="•"/>
            </a:pPr>
            <a:r>
              <a:rPr lang="en-US" sz="3200" dirty="0"/>
              <a:t>Article assigned to an issue and placement</a:t>
            </a:r>
          </a:p>
          <a:p>
            <a:pPr marL="457200" indent="-457200">
              <a:spcBef>
                <a:spcPts val="500"/>
              </a:spcBef>
              <a:spcAft>
                <a:spcPts val="1000"/>
              </a:spcAft>
              <a:buFont typeface="Arial" panose="020B0604020202020204" pitchFamily="34" charset="0"/>
              <a:buChar char="•"/>
            </a:pPr>
            <a:r>
              <a:rPr lang="en-US" sz="3200" dirty="0"/>
              <a:t>The issue is prepared for printing through composition system</a:t>
            </a:r>
          </a:p>
        </p:txBody>
      </p:sp>
      <p:sp>
        <p:nvSpPr>
          <p:cNvPr id="2" name="Slide Number Placeholder 1">
            <a:extLst>
              <a:ext uri="{FF2B5EF4-FFF2-40B4-BE49-F238E27FC236}">
                <a16:creationId xmlns:a16="http://schemas.microsoft.com/office/drawing/2014/main" id="{F2F78D15-6D39-E347-9CD9-524E66585AB4}"/>
              </a:ext>
            </a:extLst>
          </p:cNvPr>
          <p:cNvSpPr>
            <a:spLocks noGrp="1"/>
          </p:cNvSpPr>
          <p:nvPr>
            <p:ph type="sldNum" sz="quarter" idx="12"/>
          </p:nvPr>
        </p:nvSpPr>
        <p:spPr/>
        <p:txBody>
          <a:bodyPr/>
          <a:lstStyle/>
          <a:p>
            <a:fld id="{BA875541-8164-4CC7-9F2F-6F0C49BB858D}" type="slidenum">
              <a:rPr lang="en-US" smtClean="0"/>
              <a:t>33</a:t>
            </a:fld>
            <a:endParaRPr lang="en-US" dirty="0"/>
          </a:p>
        </p:txBody>
      </p:sp>
      <p:pic>
        <p:nvPicPr>
          <p:cNvPr id="5" name="Picture 4">
            <a:hlinkClick r:id="rId3"/>
            <a:extLst>
              <a:ext uri="{FF2B5EF4-FFF2-40B4-BE49-F238E27FC236}">
                <a16:creationId xmlns:a16="http://schemas.microsoft.com/office/drawing/2014/main" id="{5E957913-45E5-FF44-A3EB-615155E3DEBC}"/>
              </a:ext>
            </a:extLst>
          </p:cNvPr>
          <p:cNvPicPr>
            <a:picLocks noChangeAspect="1"/>
          </p:cNvPicPr>
          <p:nvPr/>
        </p:nvPicPr>
        <p:blipFill>
          <a:blip r:embed="rId4"/>
          <a:stretch>
            <a:fillRect/>
          </a:stretch>
        </p:blipFill>
        <p:spPr>
          <a:xfrm>
            <a:off x="9878919" y="1931913"/>
            <a:ext cx="320802" cy="318516"/>
          </a:xfrm>
          <a:prstGeom prst="rect">
            <a:avLst/>
          </a:prstGeom>
        </p:spPr>
      </p:pic>
      <p:pic>
        <p:nvPicPr>
          <p:cNvPr id="6" name="Picture 5">
            <a:hlinkClick r:id="rId3"/>
            <a:extLst>
              <a:ext uri="{FF2B5EF4-FFF2-40B4-BE49-F238E27FC236}">
                <a16:creationId xmlns:a16="http://schemas.microsoft.com/office/drawing/2014/main" id="{FEE9188F-6B01-2F44-9BF9-43CA76D576CC}"/>
              </a:ext>
            </a:extLst>
          </p:cNvPr>
          <p:cNvPicPr>
            <a:picLocks noChangeAspect="1"/>
          </p:cNvPicPr>
          <p:nvPr/>
        </p:nvPicPr>
        <p:blipFill>
          <a:blip r:embed="rId4"/>
          <a:stretch>
            <a:fillRect/>
          </a:stretch>
        </p:blipFill>
        <p:spPr>
          <a:xfrm>
            <a:off x="9665051" y="1130771"/>
            <a:ext cx="374269" cy="371602"/>
          </a:xfrm>
          <a:prstGeom prst="rect">
            <a:avLst/>
          </a:prstGeom>
        </p:spPr>
      </p:pic>
    </p:spTree>
    <p:extLst>
      <p:ext uri="{BB962C8B-B14F-4D97-AF65-F5344CB8AC3E}">
        <p14:creationId xmlns:p14="http://schemas.microsoft.com/office/powerpoint/2010/main" val="89539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23D1602-BD62-8147-B620-FE680A40DF8F}"/>
              </a:ext>
            </a:extLst>
          </p:cNvPr>
          <p:cNvSpPr txBox="1"/>
          <p:nvPr/>
        </p:nvSpPr>
        <p:spPr>
          <a:xfrm>
            <a:off x="961533" y="320511"/>
            <a:ext cx="7352908" cy="830997"/>
          </a:xfrm>
          <a:prstGeom prst="rect">
            <a:avLst/>
          </a:prstGeom>
          <a:noFill/>
        </p:spPr>
        <p:txBody>
          <a:bodyPr wrap="square" rtlCol="0">
            <a:spAutoFit/>
          </a:bodyPr>
          <a:lstStyle/>
          <a:p>
            <a:pPr algn="ctr"/>
            <a:r>
              <a:rPr lang="en-US" sz="4800" dirty="0"/>
              <a:t>Creation of Printed Journal</a:t>
            </a:r>
            <a:endParaRPr lang="en-US" sz="3200" dirty="0"/>
          </a:p>
        </p:txBody>
      </p:sp>
      <p:sp>
        <p:nvSpPr>
          <p:cNvPr id="9" name="TextBox 8">
            <a:extLst>
              <a:ext uri="{FF2B5EF4-FFF2-40B4-BE49-F238E27FC236}">
                <a16:creationId xmlns:a16="http://schemas.microsoft.com/office/drawing/2014/main" id="{9733050C-501F-EC42-8958-8CF41425EE89}"/>
              </a:ext>
            </a:extLst>
          </p:cNvPr>
          <p:cNvSpPr txBox="1"/>
          <p:nvPr/>
        </p:nvSpPr>
        <p:spPr>
          <a:xfrm>
            <a:off x="397496" y="1340177"/>
            <a:ext cx="8039494" cy="3816429"/>
          </a:xfrm>
          <a:prstGeom prst="rect">
            <a:avLst/>
          </a:prstGeom>
          <a:noFill/>
        </p:spPr>
        <p:txBody>
          <a:bodyPr wrap="square" rtlCol="0">
            <a:spAutoFit/>
          </a:bodyPr>
          <a:lstStyle/>
          <a:p>
            <a:pPr marL="457200" indent="-457200">
              <a:spcBef>
                <a:spcPts val="500"/>
              </a:spcBef>
              <a:spcAft>
                <a:spcPts val="1000"/>
              </a:spcAft>
              <a:buFont typeface="Arial" panose="020B0604020202020204" pitchFamily="34" charset="0"/>
              <a:buChar char="•"/>
            </a:pPr>
            <a:r>
              <a:rPr lang="en-US" sz="3200" dirty="0"/>
              <a:t>From the composition system—forms are prepared for printing…</a:t>
            </a:r>
          </a:p>
          <a:p>
            <a:pPr marL="914400" lvl="1" indent="-457200">
              <a:spcBef>
                <a:spcPts val="500"/>
              </a:spcBef>
              <a:spcAft>
                <a:spcPts val="1000"/>
              </a:spcAft>
              <a:buFont typeface="Wingdings" pitchFamily="2" charset="2"/>
              <a:buChar char="ü"/>
            </a:pPr>
            <a:r>
              <a:rPr lang="en-US" sz="3200" dirty="0"/>
              <a:t>for 4-up, 8-up, 16-up printing (signatures) </a:t>
            </a:r>
          </a:p>
          <a:p>
            <a:pPr marL="457200" indent="-457200">
              <a:spcBef>
                <a:spcPts val="500"/>
              </a:spcBef>
              <a:spcAft>
                <a:spcPts val="1000"/>
              </a:spcAft>
              <a:buFont typeface="Arial" panose="020B0604020202020204" pitchFamily="34" charset="0"/>
              <a:buChar char="•"/>
            </a:pPr>
            <a:r>
              <a:rPr lang="en-US" sz="3200" dirty="0"/>
              <a:t>Issue printed</a:t>
            </a:r>
          </a:p>
          <a:p>
            <a:pPr marL="457200" indent="-457200">
              <a:spcBef>
                <a:spcPts val="500"/>
              </a:spcBef>
              <a:spcAft>
                <a:spcPts val="1000"/>
              </a:spcAft>
              <a:buFont typeface="Arial" panose="020B0604020202020204" pitchFamily="34" charset="0"/>
              <a:buChar char="•"/>
            </a:pPr>
            <a:r>
              <a:rPr lang="en-US" sz="3200" dirty="0"/>
              <a:t>Pages trimmed and bound</a:t>
            </a:r>
          </a:p>
          <a:p>
            <a:pPr marL="457200" indent="-457200">
              <a:spcBef>
                <a:spcPts val="500"/>
              </a:spcBef>
              <a:spcAft>
                <a:spcPts val="1000"/>
              </a:spcAft>
              <a:buFont typeface="Arial" panose="020B0604020202020204" pitchFamily="34" charset="0"/>
              <a:buChar char="•"/>
            </a:pPr>
            <a:r>
              <a:rPr lang="en-US" sz="3200" dirty="0"/>
              <a:t>Issue mailed</a:t>
            </a:r>
          </a:p>
        </p:txBody>
      </p:sp>
      <p:sp>
        <p:nvSpPr>
          <p:cNvPr id="2" name="Slide Number Placeholder 1">
            <a:extLst>
              <a:ext uri="{FF2B5EF4-FFF2-40B4-BE49-F238E27FC236}">
                <a16:creationId xmlns:a16="http://schemas.microsoft.com/office/drawing/2014/main" id="{F2F78D15-6D39-E347-9CD9-524E66585AB4}"/>
              </a:ext>
            </a:extLst>
          </p:cNvPr>
          <p:cNvSpPr>
            <a:spLocks noGrp="1"/>
          </p:cNvSpPr>
          <p:nvPr>
            <p:ph type="sldNum" sz="quarter" idx="12"/>
          </p:nvPr>
        </p:nvSpPr>
        <p:spPr/>
        <p:txBody>
          <a:bodyPr/>
          <a:lstStyle/>
          <a:p>
            <a:fld id="{BA875541-8164-4CC7-9F2F-6F0C49BB858D}" type="slidenum">
              <a:rPr lang="en-US" smtClean="0"/>
              <a:t>34</a:t>
            </a:fld>
            <a:endParaRPr lang="en-US" dirty="0"/>
          </a:p>
        </p:txBody>
      </p:sp>
      <p:pic>
        <p:nvPicPr>
          <p:cNvPr id="5" name="Picture 4">
            <a:hlinkClick r:id="rId3"/>
            <a:extLst>
              <a:ext uri="{FF2B5EF4-FFF2-40B4-BE49-F238E27FC236}">
                <a16:creationId xmlns:a16="http://schemas.microsoft.com/office/drawing/2014/main" id="{5E957913-45E5-FF44-A3EB-615155E3DEBC}"/>
              </a:ext>
            </a:extLst>
          </p:cNvPr>
          <p:cNvPicPr>
            <a:picLocks noChangeAspect="1"/>
          </p:cNvPicPr>
          <p:nvPr/>
        </p:nvPicPr>
        <p:blipFill>
          <a:blip r:embed="rId4"/>
          <a:stretch>
            <a:fillRect/>
          </a:stretch>
        </p:blipFill>
        <p:spPr>
          <a:xfrm>
            <a:off x="9878919" y="1931913"/>
            <a:ext cx="320802" cy="318516"/>
          </a:xfrm>
          <a:prstGeom prst="rect">
            <a:avLst/>
          </a:prstGeom>
        </p:spPr>
      </p:pic>
      <p:pic>
        <p:nvPicPr>
          <p:cNvPr id="6" name="Picture 5">
            <a:hlinkClick r:id="rId3"/>
            <a:extLst>
              <a:ext uri="{FF2B5EF4-FFF2-40B4-BE49-F238E27FC236}">
                <a16:creationId xmlns:a16="http://schemas.microsoft.com/office/drawing/2014/main" id="{FEE9188F-6B01-2F44-9BF9-43CA76D576CC}"/>
              </a:ext>
            </a:extLst>
          </p:cNvPr>
          <p:cNvPicPr>
            <a:picLocks noChangeAspect="1"/>
          </p:cNvPicPr>
          <p:nvPr/>
        </p:nvPicPr>
        <p:blipFill>
          <a:blip r:embed="rId4"/>
          <a:stretch>
            <a:fillRect/>
          </a:stretch>
        </p:blipFill>
        <p:spPr>
          <a:xfrm>
            <a:off x="9665051" y="1130771"/>
            <a:ext cx="374269" cy="371602"/>
          </a:xfrm>
          <a:prstGeom prst="rect">
            <a:avLst/>
          </a:prstGeom>
        </p:spPr>
      </p:pic>
    </p:spTree>
    <p:extLst>
      <p:ext uri="{BB962C8B-B14F-4D97-AF65-F5344CB8AC3E}">
        <p14:creationId xmlns:p14="http://schemas.microsoft.com/office/powerpoint/2010/main" val="381595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hidden="1"/>
          <p:cNvSpPr>
            <a:spLocks noGrp="1" noChangeArrowheads="1"/>
          </p:cNvSpPr>
          <p:nvPr>
            <p:ph type="title"/>
          </p:nvPr>
        </p:nvSpPr>
        <p:spPr/>
        <p:txBody>
          <a:bodyPr/>
          <a:lstStyle/>
          <a:p>
            <a:pPr eaLnBrk="1" hangingPunct="1">
              <a:defRPr/>
            </a:pPr>
            <a:endParaRPr lang="en-US" dirty="0"/>
          </a:p>
        </p:txBody>
      </p:sp>
      <p:pic>
        <p:nvPicPr>
          <p:cNvPr id="4099" name="Picture 4" descr="Black"/>
          <p:cNvPicPr>
            <a:picLocks noChangeAspect="1" noChangeArrowheads="1"/>
          </p:cNvPicPr>
          <p:nvPr/>
        </p:nvPicPr>
        <p:blipFill>
          <a:blip r:embed="rId3" cstate="print"/>
          <a:srcRect/>
          <a:stretch>
            <a:fillRect/>
          </a:stretch>
        </p:blipFill>
        <p:spPr bwMode="auto">
          <a:xfrm>
            <a:off x="-304800" y="-228600"/>
            <a:ext cx="9753600" cy="7315200"/>
          </a:xfrm>
          <a:prstGeom prst="rect">
            <a:avLst/>
          </a:prstGeom>
          <a:noFill/>
          <a:ln w="9525">
            <a:noFill/>
            <a:miter lim="800000"/>
            <a:headEnd/>
            <a:tailEnd/>
          </a:ln>
        </p:spPr>
      </p:pic>
      <p:pic>
        <p:nvPicPr>
          <p:cNvPr id="3" name="Picture 2">
            <a:extLst>
              <a:ext uri="{FF2B5EF4-FFF2-40B4-BE49-F238E27FC236}">
                <a16:creationId xmlns:a16="http://schemas.microsoft.com/office/drawing/2014/main" id="{2AB284EB-8BD0-3B4D-8410-556CFBA4105B}"/>
              </a:ext>
            </a:extLst>
          </p:cNvPr>
          <p:cNvPicPr>
            <a:picLocks noChangeAspect="1"/>
          </p:cNvPicPr>
          <p:nvPr/>
        </p:nvPicPr>
        <p:blipFill>
          <a:blip r:embed="rId4"/>
          <a:stretch>
            <a:fillRect/>
          </a:stretch>
        </p:blipFill>
        <p:spPr>
          <a:xfrm>
            <a:off x="0" y="237564"/>
            <a:ext cx="9144000" cy="6382871"/>
          </a:xfrm>
          <a:prstGeom prst="rect">
            <a:avLst/>
          </a:prstGeom>
        </p:spPr>
      </p:pic>
    </p:spTree>
    <p:extLst>
      <p:ext uri="{BB962C8B-B14F-4D97-AF65-F5344CB8AC3E}">
        <p14:creationId xmlns:p14="http://schemas.microsoft.com/office/powerpoint/2010/main" val="2978568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hidden="1"/>
          <p:cNvSpPr>
            <a:spLocks noGrp="1" noChangeArrowheads="1"/>
          </p:cNvSpPr>
          <p:nvPr>
            <p:ph type="title"/>
          </p:nvPr>
        </p:nvSpPr>
        <p:spPr/>
        <p:txBody>
          <a:bodyPr/>
          <a:lstStyle/>
          <a:p>
            <a:pPr eaLnBrk="1" hangingPunct="1">
              <a:defRPr/>
            </a:pPr>
            <a:endParaRPr lang="en-US" dirty="0"/>
          </a:p>
        </p:txBody>
      </p:sp>
      <p:pic>
        <p:nvPicPr>
          <p:cNvPr id="4099" name="Picture 4" descr="Black"/>
          <p:cNvPicPr>
            <a:picLocks noChangeAspect="1" noChangeArrowheads="1"/>
          </p:cNvPicPr>
          <p:nvPr/>
        </p:nvPicPr>
        <p:blipFill>
          <a:blip r:embed="rId3" cstate="print"/>
          <a:srcRect/>
          <a:stretch>
            <a:fillRect/>
          </a:stretch>
        </p:blipFill>
        <p:spPr bwMode="auto">
          <a:xfrm>
            <a:off x="-304800" y="-228600"/>
            <a:ext cx="9753600" cy="7315200"/>
          </a:xfrm>
          <a:prstGeom prst="rect">
            <a:avLst/>
          </a:prstGeom>
          <a:noFill/>
          <a:ln w="9525">
            <a:noFill/>
            <a:miter lim="800000"/>
            <a:headEnd/>
            <a:tailEnd/>
          </a:ln>
        </p:spPr>
      </p:pic>
      <p:pic>
        <p:nvPicPr>
          <p:cNvPr id="2" name="Picture 1">
            <a:extLst>
              <a:ext uri="{FF2B5EF4-FFF2-40B4-BE49-F238E27FC236}">
                <a16:creationId xmlns:a16="http://schemas.microsoft.com/office/drawing/2014/main" id="{D9D5A03C-0391-AF4A-957F-EDBC1BA0B9F4}"/>
              </a:ext>
            </a:extLst>
          </p:cNvPr>
          <p:cNvPicPr>
            <a:picLocks noChangeAspect="1"/>
          </p:cNvPicPr>
          <p:nvPr/>
        </p:nvPicPr>
        <p:blipFill>
          <a:blip r:embed="rId4"/>
          <a:stretch>
            <a:fillRect/>
          </a:stretch>
        </p:blipFill>
        <p:spPr>
          <a:xfrm>
            <a:off x="450850" y="355600"/>
            <a:ext cx="8242300" cy="61468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28600"/>
            <a:ext cx="12201525" cy="9163050"/>
          </a:xfrm>
          <a:prstGeom prst="rect">
            <a:avLst/>
          </a:prstGeom>
          <a:noFill/>
          <a:ln w="9525">
            <a:noFill/>
            <a:miter lim="800000"/>
            <a:headEnd/>
            <a:tailEnd/>
          </a:ln>
        </p:spPr>
      </p:pic>
      <p:pic>
        <p:nvPicPr>
          <p:cNvPr id="2" name="Picture 1">
            <a:extLst>
              <a:ext uri="{FF2B5EF4-FFF2-40B4-BE49-F238E27FC236}">
                <a16:creationId xmlns:a16="http://schemas.microsoft.com/office/drawing/2014/main" id="{0A42402C-4D25-C744-9FBB-A5295A11E9DF}"/>
              </a:ext>
            </a:extLst>
          </p:cNvPr>
          <p:cNvPicPr>
            <a:picLocks noChangeAspect="1"/>
          </p:cNvPicPr>
          <p:nvPr/>
        </p:nvPicPr>
        <p:blipFill>
          <a:blip r:embed="rId5"/>
          <a:stretch>
            <a:fillRect/>
          </a:stretch>
        </p:blipFill>
        <p:spPr>
          <a:xfrm>
            <a:off x="2287742" y="0"/>
            <a:ext cx="4568515" cy="6858000"/>
          </a:xfrm>
          <a:prstGeom prst="rect">
            <a:avLst/>
          </a:prstGeom>
        </p:spPr>
      </p:pic>
      <p:sp>
        <p:nvSpPr>
          <p:cNvPr id="7" name="Oval 6">
            <a:extLst>
              <a:ext uri="{FF2B5EF4-FFF2-40B4-BE49-F238E27FC236}">
                <a16:creationId xmlns:a16="http://schemas.microsoft.com/office/drawing/2014/main" id="{23D93C01-13D7-CA4E-BE0D-83717F257816}"/>
              </a:ext>
            </a:extLst>
          </p:cNvPr>
          <p:cNvSpPr/>
          <p:nvPr/>
        </p:nvSpPr>
        <p:spPr>
          <a:xfrm>
            <a:off x="5743445" y="2361210"/>
            <a:ext cx="914400" cy="914400"/>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307D271-49D7-F549-A26A-750217433176}"/>
              </a:ext>
            </a:extLst>
          </p:cNvPr>
          <p:cNvSpPr txBox="1"/>
          <p:nvPr/>
        </p:nvSpPr>
        <p:spPr>
          <a:xfrm>
            <a:off x="1410873" y="973779"/>
            <a:ext cx="1127232" cy="1015663"/>
          </a:xfrm>
          <a:prstGeom prst="rect">
            <a:avLst/>
          </a:prstGeom>
          <a:noFill/>
        </p:spPr>
        <p:txBody>
          <a:bodyPr wrap="none" rtlCol="0">
            <a:spAutoFit/>
          </a:bodyPr>
          <a:lstStyle/>
          <a:p>
            <a:r>
              <a:rPr lang="en-US" sz="2000" dirty="0">
                <a:solidFill>
                  <a:schemeClr val="bg1"/>
                </a:solidFill>
              </a:rPr>
              <a:t>8 pages</a:t>
            </a:r>
          </a:p>
          <a:p>
            <a:r>
              <a:rPr lang="en-US" sz="2000" dirty="0">
                <a:solidFill>
                  <a:schemeClr val="bg1"/>
                </a:solidFill>
              </a:rPr>
              <a:t>on one</a:t>
            </a:r>
          </a:p>
          <a:p>
            <a:r>
              <a:rPr lang="en-US" sz="2000" dirty="0">
                <a:solidFill>
                  <a:schemeClr val="bg1"/>
                </a:solidFill>
              </a:rPr>
              <a:t>side    </a:t>
            </a:r>
            <a:r>
              <a:rPr lang="en-US" dirty="0">
                <a:solidFill>
                  <a:schemeClr val="bg1"/>
                </a:solidFill>
                <a:sym typeface="Wingdings 3" pitchFamily="2" charset="2"/>
              </a:rPr>
              <a:t></a:t>
            </a:r>
            <a:r>
              <a:rPr lang="en-US" dirty="0">
                <a:solidFill>
                  <a:schemeClr val="bg1"/>
                </a:solidFill>
              </a:rPr>
              <a:t> </a:t>
            </a:r>
          </a:p>
        </p:txBody>
      </p:sp>
      <p:sp>
        <p:nvSpPr>
          <p:cNvPr id="9" name="TextBox 8">
            <a:extLst>
              <a:ext uri="{FF2B5EF4-FFF2-40B4-BE49-F238E27FC236}">
                <a16:creationId xmlns:a16="http://schemas.microsoft.com/office/drawing/2014/main" id="{CC66A39A-21EE-0C46-87ED-62823B993E6E}"/>
              </a:ext>
            </a:extLst>
          </p:cNvPr>
          <p:cNvSpPr txBox="1"/>
          <p:nvPr/>
        </p:nvSpPr>
        <p:spPr>
          <a:xfrm>
            <a:off x="706187" y="4566326"/>
            <a:ext cx="1815753" cy="707886"/>
          </a:xfrm>
          <a:prstGeom prst="rect">
            <a:avLst/>
          </a:prstGeom>
          <a:noFill/>
        </p:spPr>
        <p:txBody>
          <a:bodyPr wrap="none" rtlCol="0">
            <a:spAutoFit/>
          </a:bodyPr>
          <a:lstStyle/>
          <a:p>
            <a:r>
              <a:rPr lang="en-US" sz="2000" dirty="0">
                <a:solidFill>
                  <a:schemeClr val="bg1"/>
                </a:solidFill>
              </a:rPr>
              <a:t>8 pages</a:t>
            </a:r>
          </a:p>
          <a:p>
            <a:r>
              <a:rPr lang="en-US" sz="2000" dirty="0">
                <a:solidFill>
                  <a:schemeClr val="bg1"/>
                </a:solidFill>
              </a:rPr>
              <a:t>underneath  </a:t>
            </a:r>
            <a:r>
              <a:rPr lang="en-US" dirty="0">
                <a:solidFill>
                  <a:schemeClr val="bg1"/>
                </a:solidFill>
                <a:sym typeface="Wingdings 3" pitchFamily="2" charset="2"/>
              </a:rPr>
              <a:t></a:t>
            </a:r>
            <a:r>
              <a:rPr lang="en-US" dirty="0">
                <a:solidFill>
                  <a:schemeClr val="bg1"/>
                </a:solidFill>
              </a:rPr>
              <a:t> </a:t>
            </a:r>
          </a:p>
        </p:txBody>
      </p:sp>
      <p:sp>
        <p:nvSpPr>
          <p:cNvPr id="13" name="Oval 12">
            <a:extLst>
              <a:ext uri="{FF2B5EF4-FFF2-40B4-BE49-F238E27FC236}">
                <a16:creationId xmlns:a16="http://schemas.microsoft.com/office/drawing/2014/main" id="{7D1390AB-0817-8744-ABD3-449289FA2C89}"/>
              </a:ext>
            </a:extLst>
          </p:cNvPr>
          <p:cNvSpPr/>
          <p:nvPr/>
        </p:nvSpPr>
        <p:spPr>
          <a:xfrm>
            <a:off x="4636368" y="367467"/>
            <a:ext cx="914400" cy="914400"/>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3262E762-63BA-DC45-888C-C9E3C538E066}"/>
              </a:ext>
            </a:extLst>
          </p:cNvPr>
          <p:cNvSpPr/>
          <p:nvPr/>
        </p:nvSpPr>
        <p:spPr>
          <a:xfrm>
            <a:off x="4619499" y="2376704"/>
            <a:ext cx="914400" cy="914400"/>
          </a:xfrm>
          <a:prstGeom prst="ellipse">
            <a:avLst/>
          </a:prstGeom>
          <a:noFill/>
          <a:ln w="4762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0D52813B-7253-1B4F-8C6C-DEAC0047EDE6}"/>
              </a:ext>
            </a:extLst>
          </p:cNvPr>
          <p:cNvSpPr/>
          <p:nvPr/>
        </p:nvSpPr>
        <p:spPr>
          <a:xfrm>
            <a:off x="3595283" y="5646381"/>
            <a:ext cx="914400" cy="914400"/>
          </a:xfrm>
          <a:prstGeom prst="ellipse">
            <a:avLst/>
          </a:prstGeom>
          <a:noFill/>
          <a:ln w="4762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F79EA5CF-3604-FF44-A103-30F129EE42F0}"/>
              </a:ext>
            </a:extLst>
          </p:cNvPr>
          <p:cNvSpPr/>
          <p:nvPr/>
        </p:nvSpPr>
        <p:spPr>
          <a:xfrm>
            <a:off x="2536491" y="367467"/>
            <a:ext cx="914400" cy="914400"/>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CD3C9C6F-C959-9C41-8E3A-7A339DDB3B32}"/>
              </a:ext>
            </a:extLst>
          </p:cNvPr>
          <p:cNvSpPr/>
          <p:nvPr/>
        </p:nvSpPr>
        <p:spPr>
          <a:xfrm>
            <a:off x="2570445" y="2358926"/>
            <a:ext cx="914400" cy="914400"/>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FFEB41F2-D5D5-984A-8852-D59E534B8901}"/>
              </a:ext>
            </a:extLst>
          </p:cNvPr>
          <p:cNvSpPr/>
          <p:nvPr/>
        </p:nvSpPr>
        <p:spPr>
          <a:xfrm>
            <a:off x="5722224" y="5632526"/>
            <a:ext cx="914400" cy="914400"/>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1CEA5ECC-F9BD-0F43-BD0F-CD24F55BB797}"/>
              </a:ext>
            </a:extLst>
          </p:cNvPr>
          <p:cNvSpPr/>
          <p:nvPr/>
        </p:nvSpPr>
        <p:spPr>
          <a:xfrm>
            <a:off x="2583242" y="5646381"/>
            <a:ext cx="914400" cy="914400"/>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0584AD2-E153-7644-9153-D81AC69239F4}"/>
              </a:ext>
            </a:extLst>
          </p:cNvPr>
          <p:cNvSpPr txBox="1"/>
          <p:nvPr/>
        </p:nvSpPr>
        <p:spPr>
          <a:xfrm>
            <a:off x="6920576" y="463137"/>
            <a:ext cx="2069669" cy="1938992"/>
          </a:xfrm>
          <a:prstGeom prst="rect">
            <a:avLst/>
          </a:prstGeom>
          <a:noFill/>
        </p:spPr>
        <p:txBody>
          <a:bodyPr wrap="none" rtlCol="0">
            <a:spAutoFit/>
          </a:bodyPr>
          <a:lstStyle/>
          <a:p>
            <a:r>
              <a:rPr lang="en-US" sz="2400" dirty="0">
                <a:solidFill>
                  <a:schemeClr val="bg1"/>
                </a:solidFill>
              </a:rPr>
              <a:t>Signatures</a:t>
            </a:r>
          </a:p>
          <a:p>
            <a:r>
              <a:rPr lang="en-US" sz="2400" dirty="0">
                <a:solidFill>
                  <a:schemeClr val="bg1"/>
                </a:solidFill>
              </a:rPr>
              <a:t>are folded,</a:t>
            </a:r>
          </a:p>
          <a:p>
            <a:r>
              <a:rPr lang="en-US" sz="2400" dirty="0">
                <a:solidFill>
                  <a:schemeClr val="bg1"/>
                </a:solidFill>
              </a:rPr>
              <a:t>trimmed and </a:t>
            </a:r>
          </a:p>
          <a:p>
            <a:r>
              <a:rPr lang="en-US" sz="2400" dirty="0">
                <a:solidFill>
                  <a:schemeClr val="bg1"/>
                </a:solidFill>
              </a:rPr>
              <a:t>bound to make</a:t>
            </a:r>
          </a:p>
          <a:p>
            <a:r>
              <a:rPr lang="en-US" sz="2400" dirty="0">
                <a:solidFill>
                  <a:schemeClr val="bg1"/>
                </a:solidFill>
              </a:rPr>
              <a:t>the issue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5" grpId="0" animBg="1"/>
      <p:bldP spid="16" grpId="0" animBg="1"/>
      <p:bldP spid="17" grpId="0" animBg="1"/>
      <p:bldP spid="18" grpId="0" animBg="1"/>
      <p:bldP spid="19" grpId="0" animBg="1"/>
      <p:bldP spid="20" grpId="0" animBg="1"/>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23D1602-BD62-8147-B620-FE680A40DF8F}"/>
              </a:ext>
            </a:extLst>
          </p:cNvPr>
          <p:cNvSpPr txBox="1"/>
          <p:nvPr/>
        </p:nvSpPr>
        <p:spPr>
          <a:xfrm>
            <a:off x="961532" y="320511"/>
            <a:ext cx="7698991" cy="830997"/>
          </a:xfrm>
          <a:prstGeom prst="rect">
            <a:avLst/>
          </a:prstGeom>
          <a:noFill/>
        </p:spPr>
        <p:txBody>
          <a:bodyPr wrap="square" rtlCol="0">
            <a:spAutoFit/>
          </a:bodyPr>
          <a:lstStyle/>
          <a:p>
            <a:pPr algn="ctr"/>
            <a:r>
              <a:rPr lang="en-US" sz="4800" dirty="0"/>
              <a:t>Electronic Version Preparation</a:t>
            </a:r>
          </a:p>
        </p:txBody>
      </p:sp>
      <p:sp>
        <p:nvSpPr>
          <p:cNvPr id="9" name="TextBox 8">
            <a:extLst>
              <a:ext uri="{FF2B5EF4-FFF2-40B4-BE49-F238E27FC236}">
                <a16:creationId xmlns:a16="http://schemas.microsoft.com/office/drawing/2014/main" id="{9733050C-501F-EC42-8958-8CF41425EE89}"/>
              </a:ext>
            </a:extLst>
          </p:cNvPr>
          <p:cNvSpPr txBox="1"/>
          <p:nvPr/>
        </p:nvSpPr>
        <p:spPr>
          <a:xfrm>
            <a:off x="373745" y="1151508"/>
            <a:ext cx="8039494" cy="5486117"/>
          </a:xfrm>
          <a:prstGeom prst="rect">
            <a:avLst/>
          </a:prstGeom>
          <a:noFill/>
        </p:spPr>
        <p:txBody>
          <a:bodyPr wrap="square" rtlCol="0">
            <a:spAutoFit/>
          </a:bodyPr>
          <a:lstStyle/>
          <a:p>
            <a:pPr marL="457200" indent="-457200">
              <a:spcBef>
                <a:spcPts val="500"/>
              </a:spcBef>
              <a:spcAft>
                <a:spcPts val="1000"/>
              </a:spcAft>
              <a:buFont typeface="Arial" panose="020B0604020202020204" pitchFamily="34" charset="0"/>
              <a:buChar char="•"/>
            </a:pPr>
            <a:r>
              <a:rPr lang="en-US" sz="3200" dirty="0"/>
              <a:t>Processing done on an article-by-article basis from the composition system</a:t>
            </a:r>
          </a:p>
          <a:p>
            <a:pPr marL="914400" lvl="1" indent="-457200">
              <a:spcBef>
                <a:spcPts val="500"/>
              </a:spcBef>
              <a:spcAft>
                <a:spcPts val="1000"/>
              </a:spcAft>
              <a:buFont typeface="Wingdings" pitchFamily="2" charset="2"/>
              <a:buChar char="ü"/>
            </a:pPr>
            <a:r>
              <a:rPr lang="en-US" sz="3200" dirty="0"/>
              <a:t>Indexing elements extracted from composition system (title, author, affiliation, year, abstract, text, etc.)</a:t>
            </a:r>
          </a:p>
          <a:p>
            <a:pPr marL="914400" lvl="1" indent="-457200">
              <a:spcBef>
                <a:spcPts val="500"/>
              </a:spcBef>
              <a:spcAft>
                <a:spcPts val="1000"/>
              </a:spcAft>
              <a:buFont typeface="Wingdings" pitchFamily="2" charset="2"/>
              <a:buChar char="ü"/>
            </a:pPr>
            <a:r>
              <a:rPr lang="en-US" sz="3200" dirty="0"/>
              <a:t>PDF file created</a:t>
            </a:r>
          </a:p>
          <a:p>
            <a:pPr marL="914400" lvl="1" indent="-457200">
              <a:spcBef>
                <a:spcPts val="500"/>
              </a:spcBef>
              <a:spcAft>
                <a:spcPts val="1000"/>
              </a:spcAft>
              <a:buFont typeface="Wingdings" pitchFamily="2" charset="2"/>
              <a:buChar char="ü"/>
            </a:pPr>
            <a:r>
              <a:rPr lang="en-US" sz="3200" dirty="0"/>
              <a:t>HTML file created</a:t>
            </a:r>
          </a:p>
          <a:p>
            <a:pPr marL="914400" lvl="1" indent="-457200">
              <a:spcBef>
                <a:spcPts val="500"/>
              </a:spcBef>
              <a:spcAft>
                <a:spcPts val="1000"/>
              </a:spcAft>
              <a:buFont typeface="Wingdings" pitchFamily="2" charset="2"/>
              <a:buChar char="ü"/>
            </a:pPr>
            <a:r>
              <a:rPr lang="en-US" sz="3200" dirty="0"/>
              <a:t>Index created from extracted elements</a:t>
            </a:r>
          </a:p>
          <a:p>
            <a:pPr marL="457200" indent="-457200">
              <a:spcBef>
                <a:spcPts val="500"/>
              </a:spcBef>
              <a:spcAft>
                <a:spcPts val="1000"/>
              </a:spcAft>
              <a:buFont typeface="Arial" panose="020B0604020202020204" pitchFamily="34" charset="0"/>
              <a:buChar char="•"/>
            </a:pPr>
            <a:r>
              <a:rPr lang="en-US" sz="3200" dirty="0"/>
              <a:t>Article loaded in RDBMS, server, etc.</a:t>
            </a:r>
          </a:p>
        </p:txBody>
      </p:sp>
      <p:sp>
        <p:nvSpPr>
          <p:cNvPr id="2" name="Slide Number Placeholder 1">
            <a:extLst>
              <a:ext uri="{FF2B5EF4-FFF2-40B4-BE49-F238E27FC236}">
                <a16:creationId xmlns:a16="http://schemas.microsoft.com/office/drawing/2014/main" id="{F2F78D15-6D39-E347-9CD9-524E66585AB4}"/>
              </a:ext>
            </a:extLst>
          </p:cNvPr>
          <p:cNvSpPr>
            <a:spLocks noGrp="1"/>
          </p:cNvSpPr>
          <p:nvPr>
            <p:ph type="sldNum" sz="quarter" idx="12"/>
          </p:nvPr>
        </p:nvSpPr>
        <p:spPr/>
        <p:txBody>
          <a:bodyPr/>
          <a:lstStyle/>
          <a:p>
            <a:fld id="{BA875541-8164-4CC7-9F2F-6F0C49BB858D}" type="slidenum">
              <a:rPr lang="en-US" smtClean="0"/>
              <a:t>38</a:t>
            </a:fld>
            <a:endParaRPr lang="en-US" dirty="0"/>
          </a:p>
        </p:txBody>
      </p:sp>
      <p:pic>
        <p:nvPicPr>
          <p:cNvPr id="5" name="Picture 4">
            <a:hlinkClick r:id="rId3"/>
            <a:extLst>
              <a:ext uri="{FF2B5EF4-FFF2-40B4-BE49-F238E27FC236}">
                <a16:creationId xmlns:a16="http://schemas.microsoft.com/office/drawing/2014/main" id="{5E957913-45E5-FF44-A3EB-615155E3DEBC}"/>
              </a:ext>
            </a:extLst>
          </p:cNvPr>
          <p:cNvPicPr>
            <a:picLocks noChangeAspect="1"/>
          </p:cNvPicPr>
          <p:nvPr/>
        </p:nvPicPr>
        <p:blipFill>
          <a:blip r:embed="rId4"/>
          <a:stretch>
            <a:fillRect/>
          </a:stretch>
        </p:blipFill>
        <p:spPr>
          <a:xfrm>
            <a:off x="9878919" y="1931913"/>
            <a:ext cx="320802" cy="318516"/>
          </a:xfrm>
          <a:prstGeom prst="rect">
            <a:avLst/>
          </a:prstGeom>
        </p:spPr>
      </p:pic>
      <p:pic>
        <p:nvPicPr>
          <p:cNvPr id="6" name="Picture 5">
            <a:hlinkClick r:id="rId3"/>
            <a:extLst>
              <a:ext uri="{FF2B5EF4-FFF2-40B4-BE49-F238E27FC236}">
                <a16:creationId xmlns:a16="http://schemas.microsoft.com/office/drawing/2014/main" id="{FEE9188F-6B01-2F44-9BF9-43CA76D576CC}"/>
              </a:ext>
            </a:extLst>
          </p:cNvPr>
          <p:cNvPicPr>
            <a:picLocks noChangeAspect="1"/>
          </p:cNvPicPr>
          <p:nvPr/>
        </p:nvPicPr>
        <p:blipFill>
          <a:blip r:embed="rId4"/>
          <a:stretch>
            <a:fillRect/>
          </a:stretch>
        </p:blipFill>
        <p:spPr>
          <a:xfrm>
            <a:off x="9665051" y="1130771"/>
            <a:ext cx="374269" cy="371602"/>
          </a:xfrm>
          <a:prstGeom prst="rect">
            <a:avLst/>
          </a:prstGeom>
        </p:spPr>
      </p:pic>
    </p:spTree>
    <p:extLst>
      <p:ext uri="{BB962C8B-B14F-4D97-AF65-F5344CB8AC3E}">
        <p14:creationId xmlns:p14="http://schemas.microsoft.com/office/powerpoint/2010/main" val="67352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hidden="1"/>
          <p:cNvSpPr>
            <a:spLocks noGrp="1" noChangeArrowheads="1"/>
          </p:cNvSpPr>
          <p:nvPr>
            <p:ph type="title"/>
          </p:nvPr>
        </p:nvSpPr>
        <p:spPr/>
        <p:txBody>
          <a:bodyPr/>
          <a:lstStyle/>
          <a:p>
            <a:pPr eaLnBrk="1" hangingPunct="1">
              <a:defRPr/>
            </a:pPr>
            <a:endParaRPr lang="en-US" dirty="0"/>
          </a:p>
        </p:txBody>
      </p:sp>
      <p:pic>
        <p:nvPicPr>
          <p:cNvPr id="4099" name="Picture 4" descr="Black"/>
          <p:cNvPicPr>
            <a:picLocks noChangeAspect="1" noChangeArrowheads="1"/>
          </p:cNvPicPr>
          <p:nvPr/>
        </p:nvPicPr>
        <p:blipFill>
          <a:blip r:embed="rId3" cstate="print"/>
          <a:srcRect/>
          <a:stretch>
            <a:fillRect/>
          </a:stretch>
        </p:blipFill>
        <p:spPr bwMode="auto">
          <a:xfrm>
            <a:off x="-304800" y="-228600"/>
            <a:ext cx="9753600" cy="7315200"/>
          </a:xfrm>
          <a:prstGeom prst="rect">
            <a:avLst/>
          </a:prstGeom>
          <a:noFill/>
          <a:ln w="9525">
            <a:noFill/>
            <a:miter lim="800000"/>
            <a:headEnd/>
            <a:tailEnd/>
          </a:ln>
        </p:spPr>
      </p:pic>
      <p:pic>
        <p:nvPicPr>
          <p:cNvPr id="2" name="Picture 1">
            <a:extLst>
              <a:ext uri="{FF2B5EF4-FFF2-40B4-BE49-F238E27FC236}">
                <a16:creationId xmlns:a16="http://schemas.microsoft.com/office/drawing/2014/main" id="{13F718FC-D664-9943-9FD2-353E50F73B4F}"/>
              </a:ext>
            </a:extLst>
          </p:cNvPr>
          <p:cNvPicPr>
            <a:picLocks noChangeAspect="1"/>
          </p:cNvPicPr>
          <p:nvPr/>
        </p:nvPicPr>
        <p:blipFill>
          <a:blip r:embed="rId4"/>
          <a:stretch>
            <a:fillRect/>
          </a:stretch>
        </p:blipFill>
        <p:spPr>
          <a:xfrm>
            <a:off x="-59378" y="68275"/>
            <a:ext cx="9144000" cy="5602822"/>
          </a:xfrm>
          <a:prstGeom prst="rect">
            <a:avLst/>
          </a:prstGeom>
        </p:spPr>
      </p:pic>
      <p:sp>
        <p:nvSpPr>
          <p:cNvPr id="3" name="TextBox 2">
            <a:extLst>
              <a:ext uri="{FF2B5EF4-FFF2-40B4-BE49-F238E27FC236}">
                <a16:creationId xmlns:a16="http://schemas.microsoft.com/office/drawing/2014/main" id="{08E5274F-61D2-FF45-9403-E75901E870C7}"/>
              </a:ext>
            </a:extLst>
          </p:cNvPr>
          <p:cNvSpPr txBox="1"/>
          <p:nvPr/>
        </p:nvSpPr>
        <p:spPr>
          <a:xfrm>
            <a:off x="303140" y="356260"/>
            <a:ext cx="6568337" cy="1323439"/>
          </a:xfrm>
          <a:prstGeom prst="rect">
            <a:avLst/>
          </a:prstGeom>
          <a:noFill/>
        </p:spPr>
        <p:txBody>
          <a:bodyPr wrap="none" rtlCol="0">
            <a:spAutoFit/>
          </a:bodyPr>
          <a:lstStyle/>
          <a:p>
            <a:r>
              <a:rPr lang="en-US" sz="4000" b="1" dirty="0">
                <a:solidFill>
                  <a:schemeClr val="bg1"/>
                </a:solidFill>
                <a:latin typeface="Corsiva Hebrew" pitchFamily="2" charset="-79"/>
                <a:cs typeface="Corsiva Hebrew" pitchFamily="2" charset="-79"/>
              </a:rPr>
              <a:t>The challenges on the road</a:t>
            </a:r>
          </a:p>
          <a:p>
            <a:r>
              <a:rPr lang="en-US" sz="4000" b="1" dirty="0">
                <a:solidFill>
                  <a:schemeClr val="bg1"/>
                </a:solidFill>
                <a:latin typeface="Corsiva Hebrew" pitchFamily="2" charset="-79"/>
                <a:cs typeface="Corsiva Hebrew" pitchFamily="2" charset="-79"/>
              </a:rPr>
              <a:t>to electronic publishing?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23D1602-BD62-8147-B620-FE680A40DF8F}"/>
              </a:ext>
            </a:extLst>
          </p:cNvPr>
          <p:cNvSpPr txBox="1"/>
          <p:nvPr/>
        </p:nvSpPr>
        <p:spPr>
          <a:xfrm>
            <a:off x="961533" y="320511"/>
            <a:ext cx="7352908" cy="830997"/>
          </a:xfrm>
          <a:prstGeom prst="rect">
            <a:avLst/>
          </a:prstGeom>
          <a:noFill/>
        </p:spPr>
        <p:txBody>
          <a:bodyPr wrap="square" rtlCol="0">
            <a:spAutoFit/>
          </a:bodyPr>
          <a:lstStyle/>
          <a:p>
            <a:pPr algn="ctr"/>
            <a:r>
              <a:rPr lang="en-US" sz="4800" dirty="0"/>
              <a:t>What Is a Journal?</a:t>
            </a:r>
          </a:p>
        </p:txBody>
      </p:sp>
      <p:sp>
        <p:nvSpPr>
          <p:cNvPr id="9" name="TextBox 8">
            <a:extLst>
              <a:ext uri="{FF2B5EF4-FFF2-40B4-BE49-F238E27FC236}">
                <a16:creationId xmlns:a16="http://schemas.microsoft.com/office/drawing/2014/main" id="{9733050C-501F-EC42-8958-8CF41425EE89}"/>
              </a:ext>
            </a:extLst>
          </p:cNvPr>
          <p:cNvSpPr txBox="1"/>
          <p:nvPr/>
        </p:nvSpPr>
        <p:spPr>
          <a:xfrm>
            <a:off x="326246" y="1352052"/>
            <a:ext cx="8604000" cy="4993675"/>
          </a:xfrm>
          <a:prstGeom prst="rect">
            <a:avLst/>
          </a:prstGeom>
          <a:noFill/>
        </p:spPr>
        <p:txBody>
          <a:bodyPr wrap="square" rtlCol="0">
            <a:spAutoFit/>
          </a:bodyPr>
          <a:lstStyle/>
          <a:p>
            <a:pPr marL="457200" indent="-457200">
              <a:spcBef>
                <a:spcPts val="500"/>
              </a:spcBef>
              <a:spcAft>
                <a:spcPts val="1000"/>
              </a:spcAft>
              <a:buFont typeface="Arial" panose="020B0604020202020204" pitchFamily="34" charset="0"/>
              <a:buChar char="•"/>
            </a:pPr>
            <a:r>
              <a:rPr lang="en-US" sz="3200" dirty="0"/>
              <a:t>The dominant means of communicating science—</a:t>
            </a:r>
            <a:r>
              <a:rPr lang="en-US" sz="3200" b="1" dirty="0"/>
              <a:t>the historical record</a:t>
            </a:r>
          </a:p>
          <a:p>
            <a:pPr marL="457200" indent="-457200">
              <a:spcBef>
                <a:spcPts val="500"/>
              </a:spcBef>
              <a:spcAft>
                <a:spcPts val="1000"/>
              </a:spcAft>
              <a:buFont typeface="Arial" panose="020B0604020202020204" pitchFamily="34" charset="0"/>
              <a:buChar char="•"/>
            </a:pPr>
            <a:r>
              <a:rPr lang="en-US" sz="3200" dirty="0"/>
              <a:t>Articles written by active scientists (not journalists)  </a:t>
            </a:r>
          </a:p>
          <a:p>
            <a:pPr marL="457200" indent="-457200">
              <a:spcBef>
                <a:spcPts val="500"/>
              </a:spcBef>
              <a:spcAft>
                <a:spcPts val="1000"/>
              </a:spcAft>
              <a:buFont typeface="Arial" panose="020B0604020202020204" pitchFamily="34" charset="0"/>
              <a:buChar char="•"/>
            </a:pPr>
            <a:r>
              <a:rPr lang="en-US" sz="3200" dirty="0"/>
              <a:t>Articles highly structured, technical and detailed</a:t>
            </a:r>
          </a:p>
          <a:p>
            <a:pPr marL="457200" indent="-457200">
              <a:spcBef>
                <a:spcPts val="500"/>
              </a:spcBef>
              <a:spcAft>
                <a:spcPts val="1000"/>
              </a:spcAft>
              <a:buFont typeface="Arial" panose="020B0604020202020204" pitchFamily="34" charset="0"/>
              <a:buChar char="•"/>
            </a:pPr>
            <a:r>
              <a:rPr lang="en-US" sz="3200" dirty="0"/>
              <a:t>Articles screened by a journal editor (scientist)</a:t>
            </a:r>
          </a:p>
          <a:p>
            <a:pPr marL="457200" indent="-457200">
              <a:spcBef>
                <a:spcPts val="500"/>
              </a:spcBef>
              <a:spcAft>
                <a:spcPts val="1000"/>
              </a:spcAft>
              <a:buFont typeface="Arial" panose="020B0604020202020204" pitchFamily="34" charset="0"/>
              <a:buChar char="•"/>
            </a:pPr>
            <a:r>
              <a:rPr lang="en-US" sz="3200" dirty="0"/>
              <a:t>Submitted manuscripts are </a:t>
            </a:r>
            <a:r>
              <a:rPr lang="en-US" sz="3200" u="sng" dirty="0"/>
              <a:t>peer</a:t>
            </a:r>
            <a:r>
              <a:rPr lang="en-US" sz="3200" dirty="0"/>
              <a:t> </a:t>
            </a:r>
            <a:r>
              <a:rPr lang="en-US" sz="3200" u="sng" dirty="0"/>
              <a:t>reviewed</a:t>
            </a:r>
          </a:p>
          <a:p>
            <a:pPr marL="457200" indent="-457200">
              <a:spcBef>
                <a:spcPts val="500"/>
              </a:spcBef>
              <a:spcAft>
                <a:spcPts val="1000"/>
              </a:spcAft>
              <a:buFont typeface="Arial" panose="020B0604020202020204" pitchFamily="34" charset="0"/>
              <a:buChar char="•"/>
            </a:pPr>
            <a:r>
              <a:rPr lang="en-US" sz="3200" dirty="0"/>
              <a:t>In STM—English dominate language</a:t>
            </a:r>
          </a:p>
        </p:txBody>
      </p:sp>
      <p:sp>
        <p:nvSpPr>
          <p:cNvPr id="2" name="Slide Number Placeholder 1">
            <a:extLst>
              <a:ext uri="{FF2B5EF4-FFF2-40B4-BE49-F238E27FC236}">
                <a16:creationId xmlns:a16="http://schemas.microsoft.com/office/drawing/2014/main" id="{B9A71797-9A64-AA41-B895-41D44AB5BB1C}"/>
              </a:ext>
            </a:extLst>
          </p:cNvPr>
          <p:cNvSpPr>
            <a:spLocks noGrp="1"/>
          </p:cNvSpPr>
          <p:nvPr>
            <p:ph type="sldNum" sz="quarter" idx="12"/>
          </p:nvPr>
        </p:nvSpPr>
        <p:spPr/>
        <p:txBody>
          <a:bodyPr/>
          <a:lstStyle/>
          <a:p>
            <a:fld id="{BA875541-8164-4CC7-9F2F-6F0C49BB858D}" type="slidenum">
              <a:rPr lang="en-US" smtClean="0"/>
              <a:t>4</a:t>
            </a:fld>
            <a:endParaRPr lang="en-US" dirty="0"/>
          </a:p>
        </p:txBody>
      </p:sp>
      <p:pic>
        <p:nvPicPr>
          <p:cNvPr id="5" name="Picture 4">
            <a:hlinkClick r:id="rId3"/>
            <a:extLst>
              <a:ext uri="{FF2B5EF4-FFF2-40B4-BE49-F238E27FC236}">
                <a16:creationId xmlns:a16="http://schemas.microsoft.com/office/drawing/2014/main" id="{032080B4-D56E-9F49-B003-60043100432D}"/>
              </a:ext>
            </a:extLst>
          </p:cNvPr>
          <p:cNvPicPr>
            <a:picLocks noChangeAspect="1"/>
          </p:cNvPicPr>
          <p:nvPr/>
        </p:nvPicPr>
        <p:blipFill>
          <a:blip r:embed="rId4"/>
          <a:stretch>
            <a:fillRect/>
          </a:stretch>
        </p:blipFill>
        <p:spPr>
          <a:xfrm>
            <a:off x="6986966" y="571228"/>
            <a:ext cx="374269" cy="371602"/>
          </a:xfrm>
          <a:prstGeom prst="rect">
            <a:avLst/>
          </a:prstGeom>
        </p:spPr>
      </p:pic>
      <p:pic>
        <p:nvPicPr>
          <p:cNvPr id="6" name="Picture 5">
            <a:hlinkClick r:id="rId3"/>
            <a:extLst>
              <a:ext uri="{FF2B5EF4-FFF2-40B4-BE49-F238E27FC236}">
                <a16:creationId xmlns:a16="http://schemas.microsoft.com/office/drawing/2014/main" id="{8D83536A-B1D4-7143-8338-775F4654C4F8}"/>
              </a:ext>
            </a:extLst>
          </p:cNvPr>
          <p:cNvPicPr>
            <a:picLocks noChangeAspect="1"/>
          </p:cNvPicPr>
          <p:nvPr/>
        </p:nvPicPr>
        <p:blipFill>
          <a:blip r:embed="rId4"/>
          <a:stretch>
            <a:fillRect/>
          </a:stretch>
        </p:blipFill>
        <p:spPr>
          <a:xfrm>
            <a:off x="9878919" y="1931913"/>
            <a:ext cx="320802" cy="318516"/>
          </a:xfrm>
          <a:prstGeom prst="rect">
            <a:avLst/>
          </a:prstGeom>
        </p:spPr>
      </p:pic>
      <p:pic>
        <p:nvPicPr>
          <p:cNvPr id="7" name="Picture 6">
            <a:hlinkClick r:id="rId3"/>
            <a:extLst>
              <a:ext uri="{FF2B5EF4-FFF2-40B4-BE49-F238E27FC236}">
                <a16:creationId xmlns:a16="http://schemas.microsoft.com/office/drawing/2014/main" id="{9952AE2D-230F-9140-A5AB-0FF6F04A04B6}"/>
              </a:ext>
            </a:extLst>
          </p:cNvPr>
          <p:cNvPicPr>
            <a:picLocks noChangeAspect="1"/>
          </p:cNvPicPr>
          <p:nvPr/>
        </p:nvPicPr>
        <p:blipFill>
          <a:blip r:embed="rId4"/>
          <a:stretch>
            <a:fillRect/>
          </a:stretch>
        </p:blipFill>
        <p:spPr>
          <a:xfrm>
            <a:off x="9665051" y="1130771"/>
            <a:ext cx="374269" cy="371602"/>
          </a:xfrm>
          <a:prstGeom prst="rect">
            <a:avLst/>
          </a:prstGeom>
        </p:spPr>
      </p:pic>
      <p:pic>
        <p:nvPicPr>
          <p:cNvPr id="10" name="Picture 9">
            <a:hlinkClick r:id="rId5"/>
            <a:extLst>
              <a:ext uri="{FF2B5EF4-FFF2-40B4-BE49-F238E27FC236}">
                <a16:creationId xmlns:a16="http://schemas.microsoft.com/office/drawing/2014/main" id="{26C139A4-FD92-3241-AD1C-BFE68CD0A53C}"/>
              </a:ext>
            </a:extLst>
          </p:cNvPr>
          <p:cNvPicPr>
            <a:picLocks noChangeAspect="1"/>
          </p:cNvPicPr>
          <p:nvPr/>
        </p:nvPicPr>
        <p:blipFill>
          <a:blip r:embed="rId4"/>
          <a:stretch>
            <a:fillRect/>
          </a:stretch>
        </p:blipFill>
        <p:spPr>
          <a:xfrm>
            <a:off x="7433096" y="571228"/>
            <a:ext cx="374269" cy="371602"/>
          </a:xfrm>
          <a:prstGeom prst="rect">
            <a:avLst/>
          </a:prstGeom>
        </p:spPr>
      </p:pic>
    </p:spTree>
    <p:extLst>
      <p:ext uri="{BB962C8B-B14F-4D97-AF65-F5344CB8AC3E}">
        <p14:creationId xmlns:p14="http://schemas.microsoft.com/office/powerpoint/2010/main" val="293197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23D1602-BD62-8147-B620-FE680A40DF8F}"/>
              </a:ext>
            </a:extLst>
          </p:cNvPr>
          <p:cNvSpPr txBox="1"/>
          <p:nvPr/>
        </p:nvSpPr>
        <p:spPr>
          <a:xfrm>
            <a:off x="878407" y="320511"/>
            <a:ext cx="7784971" cy="830997"/>
          </a:xfrm>
          <a:prstGeom prst="rect">
            <a:avLst/>
          </a:prstGeom>
          <a:noFill/>
        </p:spPr>
        <p:txBody>
          <a:bodyPr wrap="square" rtlCol="0">
            <a:spAutoFit/>
          </a:bodyPr>
          <a:lstStyle/>
          <a:p>
            <a:pPr algn="ctr"/>
            <a:r>
              <a:rPr lang="en-US" sz="4800" dirty="0"/>
              <a:t>How Long for Development?</a:t>
            </a:r>
          </a:p>
        </p:txBody>
      </p:sp>
      <p:sp>
        <p:nvSpPr>
          <p:cNvPr id="9" name="TextBox 8">
            <a:extLst>
              <a:ext uri="{FF2B5EF4-FFF2-40B4-BE49-F238E27FC236}">
                <a16:creationId xmlns:a16="http://schemas.microsoft.com/office/drawing/2014/main" id="{9733050C-501F-EC42-8958-8CF41425EE89}"/>
              </a:ext>
            </a:extLst>
          </p:cNvPr>
          <p:cNvSpPr txBox="1"/>
          <p:nvPr/>
        </p:nvSpPr>
        <p:spPr>
          <a:xfrm>
            <a:off x="397496" y="1340177"/>
            <a:ext cx="8039494" cy="2616101"/>
          </a:xfrm>
          <a:prstGeom prst="rect">
            <a:avLst/>
          </a:prstGeom>
          <a:noFill/>
        </p:spPr>
        <p:txBody>
          <a:bodyPr wrap="square" rtlCol="0">
            <a:spAutoFit/>
          </a:bodyPr>
          <a:lstStyle/>
          <a:p>
            <a:pPr marL="457200" indent="-457200">
              <a:spcBef>
                <a:spcPts val="500"/>
              </a:spcBef>
              <a:spcAft>
                <a:spcPts val="1000"/>
              </a:spcAft>
              <a:buFont typeface="Arial" panose="020B0604020202020204" pitchFamily="34" charset="0"/>
              <a:buChar char="•"/>
            </a:pPr>
            <a:r>
              <a:rPr lang="en-US" sz="3200" dirty="0"/>
              <a:t>My first estimate in 1974—2 to 3 years</a:t>
            </a:r>
          </a:p>
          <a:p>
            <a:pPr marL="457200" indent="-457200">
              <a:spcBef>
                <a:spcPts val="500"/>
              </a:spcBef>
              <a:spcAft>
                <a:spcPts val="1000"/>
              </a:spcAft>
              <a:buFont typeface="Arial" panose="020B0604020202020204" pitchFamily="34" charset="0"/>
              <a:buChar char="•"/>
            </a:pPr>
            <a:r>
              <a:rPr lang="en-US" sz="3200" dirty="0"/>
              <a:t>On second thought in 1975—4, 5, maybe 6 years</a:t>
            </a:r>
          </a:p>
          <a:p>
            <a:pPr marL="571500" indent="-571500">
              <a:spcBef>
                <a:spcPts val="500"/>
              </a:spcBef>
              <a:spcAft>
                <a:spcPts val="1000"/>
              </a:spcAft>
              <a:buFont typeface="Arial" panose="020B0604020202020204" pitchFamily="34" charset="0"/>
              <a:buChar char="•"/>
            </a:pPr>
            <a:r>
              <a:rPr lang="en-US" sz="4300" dirty="0"/>
              <a:t>Oh so naïve—it took 28 years!</a:t>
            </a:r>
          </a:p>
        </p:txBody>
      </p:sp>
      <p:sp>
        <p:nvSpPr>
          <p:cNvPr id="2" name="Slide Number Placeholder 1">
            <a:extLst>
              <a:ext uri="{FF2B5EF4-FFF2-40B4-BE49-F238E27FC236}">
                <a16:creationId xmlns:a16="http://schemas.microsoft.com/office/drawing/2014/main" id="{F2F78D15-6D39-E347-9CD9-524E66585AB4}"/>
              </a:ext>
            </a:extLst>
          </p:cNvPr>
          <p:cNvSpPr>
            <a:spLocks noGrp="1"/>
          </p:cNvSpPr>
          <p:nvPr>
            <p:ph type="sldNum" sz="quarter" idx="12"/>
          </p:nvPr>
        </p:nvSpPr>
        <p:spPr/>
        <p:txBody>
          <a:bodyPr/>
          <a:lstStyle/>
          <a:p>
            <a:fld id="{BA875541-8164-4CC7-9F2F-6F0C49BB858D}" type="slidenum">
              <a:rPr lang="en-US" smtClean="0"/>
              <a:t>40</a:t>
            </a:fld>
            <a:endParaRPr lang="en-US" dirty="0"/>
          </a:p>
        </p:txBody>
      </p:sp>
      <p:pic>
        <p:nvPicPr>
          <p:cNvPr id="5" name="Picture 4">
            <a:hlinkClick r:id="rId3"/>
            <a:extLst>
              <a:ext uri="{FF2B5EF4-FFF2-40B4-BE49-F238E27FC236}">
                <a16:creationId xmlns:a16="http://schemas.microsoft.com/office/drawing/2014/main" id="{5E957913-45E5-FF44-A3EB-615155E3DEBC}"/>
              </a:ext>
            </a:extLst>
          </p:cNvPr>
          <p:cNvPicPr>
            <a:picLocks noChangeAspect="1"/>
          </p:cNvPicPr>
          <p:nvPr/>
        </p:nvPicPr>
        <p:blipFill>
          <a:blip r:embed="rId4"/>
          <a:stretch>
            <a:fillRect/>
          </a:stretch>
        </p:blipFill>
        <p:spPr>
          <a:xfrm>
            <a:off x="9878919" y="1931913"/>
            <a:ext cx="320802" cy="318516"/>
          </a:xfrm>
          <a:prstGeom prst="rect">
            <a:avLst/>
          </a:prstGeom>
        </p:spPr>
      </p:pic>
      <p:pic>
        <p:nvPicPr>
          <p:cNvPr id="6" name="Picture 5">
            <a:hlinkClick r:id="rId3"/>
            <a:extLst>
              <a:ext uri="{FF2B5EF4-FFF2-40B4-BE49-F238E27FC236}">
                <a16:creationId xmlns:a16="http://schemas.microsoft.com/office/drawing/2014/main" id="{FEE9188F-6B01-2F44-9BF9-43CA76D576CC}"/>
              </a:ext>
            </a:extLst>
          </p:cNvPr>
          <p:cNvPicPr>
            <a:picLocks noChangeAspect="1"/>
          </p:cNvPicPr>
          <p:nvPr/>
        </p:nvPicPr>
        <p:blipFill>
          <a:blip r:embed="rId4"/>
          <a:stretch>
            <a:fillRect/>
          </a:stretch>
        </p:blipFill>
        <p:spPr>
          <a:xfrm>
            <a:off x="9665051" y="1130771"/>
            <a:ext cx="374269" cy="371602"/>
          </a:xfrm>
          <a:prstGeom prst="rect">
            <a:avLst/>
          </a:prstGeom>
        </p:spPr>
      </p:pic>
    </p:spTree>
    <p:extLst>
      <p:ext uri="{BB962C8B-B14F-4D97-AF65-F5344CB8AC3E}">
        <p14:creationId xmlns:p14="http://schemas.microsoft.com/office/powerpoint/2010/main" val="320068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23D1602-BD62-8147-B620-FE680A40DF8F}"/>
              </a:ext>
            </a:extLst>
          </p:cNvPr>
          <p:cNvSpPr txBox="1"/>
          <p:nvPr/>
        </p:nvSpPr>
        <p:spPr>
          <a:xfrm>
            <a:off x="679512" y="386882"/>
            <a:ext cx="7784971" cy="738664"/>
          </a:xfrm>
          <a:prstGeom prst="rect">
            <a:avLst/>
          </a:prstGeom>
          <a:noFill/>
        </p:spPr>
        <p:txBody>
          <a:bodyPr wrap="square" rtlCol="0">
            <a:spAutoFit/>
          </a:bodyPr>
          <a:lstStyle/>
          <a:p>
            <a:pPr algn="ctr"/>
            <a:r>
              <a:rPr lang="en-US" sz="4200" dirty="0"/>
              <a:t>Challenges to Electronic Publishing</a:t>
            </a:r>
          </a:p>
        </p:txBody>
      </p:sp>
      <p:sp>
        <p:nvSpPr>
          <p:cNvPr id="9" name="TextBox 8">
            <a:extLst>
              <a:ext uri="{FF2B5EF4-FFF2-40B4-BE49-F238E27FC236}">
                <a16:creationId xmlns:a16="http://schemas.microsoft.com/office/drawing/2014/main" id="{9733050C-501F-EC42-8958-8CF41425EE89}"/>
              </a:ext>
            </a:extLst>
          </p:cNvPr>
          <p:cNvSpPr txBox="1"/>
          <p:nvPr/>
        </p:nvSpPr>
        <p:spPr>
          <a:xfrm>
            <a:off x="397495" y="1340177"/>
            <a:ext cx="8449622" cy="4693593"/>
          </a:xfrm>
          <a:prstGeom prst="rect">
            <a:avLst/>
          </a:prstGeom>
          <a:noFill/>
        </p:spPr>
        <p:txBody>
          <a:bodyPr wrap="square" rtlCol="0">
            <a:spAutoFit/>
          </a:bodyPr>
          <a:lstStyle/>
          <a:p>
            <a:pPr marL="457200" indent="-457200">
              <a:spcBef>
                <a:spcPts val="500"/>
              </a:spcBef>
              <a:spcAft>
                <a:spcPts val="1000"/>
              </a:spcAft>
              <a:buFont typeface="Arial" panose="020B0604020202020204" pitchFamily="34" charset="0"/>
              <a:buChar char="•"/>
            </a:pPr>
            <a:r>
              <a:rPr lang="en-US" sz="3200" dirty="0"/>
              <a:t>Many technical Issues</a:t>
            </a:r>
          </a:p>
          <a:p>
            <a:pPr marL="457200" indent="-457200">
              <a:spcBef>
                <a:spcPts val="500"/>
              </a:spcBef>
              <a:spcAft>
                <a:spcPts val="1000"/>
              </a:spcAft>
              <a:buFont typeface="Arial" panose="020B0604020202020204" pitchFamily="34" charset="0"/>
              <a:buChar char="•"/>
            </a:pPr>
            <a:r>
              <a:rPr lang="en-US" sz="3200" dirty="0"/>
              <a:t>Requirement for print </a:t>
            </a:r>
            <a:r>
              <a:rPr lang="en-US" sz="3200" b="1" u="sng" dirty="0"/>
              <a:t>and</a:t>
            </a:r>
            <a:r>
              <a:rPr lang="en-US" sz="3200" dirty="0"/>
              <a:t> electronic journals</a:t>
            </a:r>
          </a:p>
          <a:p>
            <a:pPr marL="457200" indent="-457200">
              <a:spcBef>
                <a:spcPts val="500"/>
              </a:spcBef>
              <a:spcAft>
                <a:spcPts val="1000"/>
              </a:spcAft>
              <a:buFont typeface="Arial" panose="020B0604020202020204" pitchFamily="34" charset="0"/>
              <a:buChar char="•"/>
            </a:pPr>
            <a:r>
              <a:rPr lang="en-US" sz="3200" dirty="0"/>
              <a:t>Differing philosophies among stakeholders…</a:t>
            </a:r>
          </a:p>
          <a:p>
            <a:pPr marL="914400" lvl="1" indent="-457200">
              <a:spcBef>
                <a:spcPts val="500"/>
              </a:spcBef>
              <a:spcAft>
                <a:spcPts val="1000"/>
              </a:spcAft>
              <a:buFont typeface="Wingdings" pitchFamily="2" charset="2"/>
              <a:buChar char="ü"/>
            </a:pPr>
            <a:r>
              <a:rPr lang="en-US" sz="3200" dirty="0"/>
              <a:t>“Electronic is the wave of the future”</a:t>
            </a:r>
          </a:p>
          <a:p>
            <a:pPr marL="914400" lvl="1" indent="-457200">
              <a:spcBef>
                <a:spcPts val="500"/>
              </a:spcBef>
              <a:spcAft>
                <a:spcPts val="1000"/>
              </a:spcAft>
              <a:buFont typeface="Wingdings" pitchFamily="2" charset="2"/>
              <a:buChar char="ü"/>
            </a:pPr>
            <a:r>
              <a:rPr lang="en-US" sz="3200" dirty="0"/>
              <a:t>“If it ain’t broke don’t fix it” “Paper forever!”</a:t>
            </a:r>
          </a:p>
          <a:p>
            <a:pPr marL="457200" indent="-457200">
              <a:spcBef>
                <a:spcPts val="500"/>
              </a:spcBef>
              <a:spcAft>
                <a:spcPts val="1000"/>
              </a:spcAft>
              <a:buFont typeface="Arial" panose="020B0604020202020204" pitchFamily="34" charset="0"/>
              <a:buChar char="•"/>
            </a:pPr>
            <a:r>
              <a:rPr lang="en-US" sz="3200" dirty="0"/>
              <a:t>Internal fiefdoms and power struggles</a:t>
            </a:r>
          </a:p>
          <a:p>
            <a:pPr marL="457200" indent="-457200">
              <a:spcBef>
                <a:spcPts val="500"/>
              </a:spcBef>
              <a:spcAft>
                <a:spcPts val="1000"/>
              </a:spcAft>
              <a:buFont typeface="Arial" panose="020B0604020202020204" pitchFamily="34" charset="0"/>
              <a:buChar char="•"/>
            </a:pPr>
            <a:r>
              <a:rPr lang="en-US" sz="3200" dirty="0"/>
              <a:t>Competition for resources (R&amp;D is expensive)</a:t>
            </a:r>
          </a:p>
        </p:txBody>
      </p:sp>
      <p:sp>
        <p:nvSpPr>
          <p:cNvPr id="2" name="Slide Number Placeholder 1">
            <a:extLst>
              <a:ext uri="{FF2B5EF4-FFF2-40B4-BE49-F238E27FC236}">
                <a16:creationId xmlns:a16="http://schemas.microsoft.com/office/drawing/2014/main" id="{F2F78D15-6D39-E347-9CD9-524E66585AB4}"/>
              </a:ext>
            </a:extLst>
          </p:cNvPr>
          <p:cNvSpPr>
            <a:spLocks noGrp="1"/>
          </p:cNvSpPr>
          <p:nvPr>
            <p:ph type="sldNum" sz="quarter" idx="12"/>
          </p:nvPr>
        </p:nvSpPr>
        <p:spPr/>
        <p:txBody>
          <a:bodyPr/>
          <a:lstStyle/>
          <a:p>
            <a:fld id="{BA875541-8164-4CC7-9F2F-6F0C49BB858D}" type="slidenum">
              <a:rPr lang="en-US" smtClean="0"/>
              <a:t>41</a:t>
            </a:fld>
            <a:endParaRPr lang="en-US" dirty="0"/>
          </a:p>
        </p:txBody>
      </p:sp>
      <p:pic>
        <p:nvPicPr>
          <p:cNvPr id="5" name="Picture 4">
            <a:hlinkClick r:id="rId3"/>
            <a:extLst>
              <a:ext uri="{FF2B5EF4-FFF2-40B4-BE49-F238E27FC236}">
                <a16:creationId xmlns:a16="http://schemas.microsoft.com/office/drawing/2014/main" id="{5E957913-45E5-FF44-A3EB-615155E3DEBC}"/>
              </a:ext>
            </a:extLst>
          </p:cNvPr>
          <p:cNvPicPr>
            <a:picLocks noChangeAspect="1"/>
          </p:cNvPicPr>
          <p:nvPr/>
        </p:nvPicPr>
        <p:blipFill>
          <a:blip r:embed="rId4"/>
          <a:stretch>
            <a:fillRect/>
          </a:stretch>
        </p:blipFill>
        <p:spPr>
          <a:xfrm>
            <a:off x="9878919" y="1931913"/>
            <a:ext cx="320802" cy="318516"/>
          </a:xfrm>
          <a:prstGeom prst="rect">
            <a:avLst/>
          </a:prstGeom>
        </p:spPr>
      </p:pic>
      <p:pic>
        <p:nvPicPr>
          <p:cNvPr id="6" name="Picture 5">
            <a:hlinkClick r:id="rId3"/>
            <a:extLst>
              <a:ext uri="{FF2B5EF4-FFF2-40B4-BE49-F238E27FC236}">
                <a16:creationId xmlns:a16="http://schemas.microsoft.com/office/drawing/2014/main" id="{FEE9188F-6B01-2F44-9BF9-43CA76D576CC}"/>
              </a:ext>
            </a:extLst>
          </p:cNvPr>
          <p:cNvPicPr>
            <a:picLocks noChangeAspect="1"/>
          </p:cNvPicPr>
          <p:nvPr/>
        </p:nvPicPr>
        <p:blipFill>
          <a:blip r:embed="rId4"/>
          <a:stretch>
            <a:fillRect/>
          </a:stretch>
        </p:blipFill>
        <p:spPr>
          <a:xfrm>
            <a:off x="9665051" y="1130771"/>
            <a:ext cx="374269" cy="371602"/>
          </a:xfrm>
          <a:prstGeom prst="rect">
            <a:avLst/>
          </a:prstGeom>
        </p:spPr>
      </p:pic>
    </p:spTree>
    <p:extLst>
      <p:ext uri="{BB962C8B-B14F-4D97-AF65-F5344CB8AC3E}">
        <p14:creationId xmlns:p14="http://schemas.microsoft.com/office/powerpoint/2010/main" val="87377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hidden="1"/>
          <p:cNvSpPr>
            <a:spLocks noGrp="1" noChangeArrowheads="1"/>
          </p:cNvSpPr>
          <p:nvPr>
            <p:ph type="title"/>
          </p:nvPr>
        </p:nvSpPr>
        <p:spPr/>
        <p:txBody>
          <a:bodyPr/>
          <a:lstStyle/>
          <a:p>
            <a:pPr eaLnBrk="1" hangingPunct="1">
              <a:defRPr/>
            </a:pPr>
            <a:endParaRPr lang="en-US" dirty="0"/>
          </a:p>
        </p:txBody>
      </p:sp>
      <p:pic>
        <p:nvPicPr>
          <p:cNvPr id="4099" name="Picture 4" descr="Black"/>
          <p:cNvPicPr>
            <a:picLocks noChangeAspect="1" noChangeArrowheads="1"/>
          </p:cNvPicPr>
          <p:nvPr/>
        </p:nvPicPr>
        <p:blipFill>
          <a:blip r:embed="rId3" cstate="print"/>
          <a:srcRect/>
          <a:stretch>
            <a:fillRect/>
          </a:stretch>
        </p:blipFill>
        <p:spPr bwMode="auto">
          <a:xfrm>
            <a:off x="-304800" y="-228600"/>
            <a:ext cx="9753600" cy="7315200"/>
          </a:xfrm>
          <a:prstGeom prst="rect">
            <a:avLst/>
          </a:prstGeom>
          <a:noFill/>
          <a:ln w="9525">
            <a:noFill/>
            <a:miter lim="800000"/>
            <a:headEnd/>
            <a:tailEnd/>
          </a:ln>
        </p:spPr>
      </p:pic>
      <p:pic>
        <p:nvPicPr>
          <p:cNvPr id="4" name="Picture 3">
            <a:extLst>
              <a:ext uri="{FF2B5EF4-FFF2-40B4-BE49-F238E27FC236}">
                <a16:creationId xmlns:a16="http://schemas.microsoft.com/office/drawing/2014/main" id="{7128677E-39E6-9342-89B8-87741430170F}"/>
              </a:ext>
            </a:extLst>
          </p:cNvPr>
          <p:cNvPicPr>
            <a:picLocks noChangeAspect="1"/>
          </p:cNvPicPr>
          <p:nvPr/>
        </p:nvPicPr>
        <p:blipFill>
          <a:blip r:embed="rId4"/>
          <a:stretch>
            <a:fillRect/>
          </a:stretch>
        </p:blipFill>
        <p:spPr>
          <a:xfrm>
            <a:off x="35629" y="988337"/>
            <a:ext cx="9144000" cy="3670041"/>
          </a:xfrm>
          <a:prstGeom prst="rect">
            <a:avLst/>
          </a:prstGeom>
        </p:spPr>
      </p:pic>
      <p:sp>
        <p:nvSpPr>
          <p:cNvPr id="7" name="TextBox 6">
            <a:extLst>
              <a:ext uri="{FF2B5EF4-FFF2-40B4-BE49-F238E27FC236}">
                <a16:creationId xmlns:a16="http://schemas.microsoft.com/office/drawing/2014/main" id="{965E43D4-2256-1045-9527-4F020077ADDC}"/>
              </a:ext>
            </a:extLst>
          </p:cNvPr>
          <p:cNvSpPr txBox="1"/>
          <p:nvPr/>
        </p:nvSpPr>
        <p:spPr>
          <a:xfrm>
            <a:off x="696687" y="126072"/>
            <a:ext cx="7940634" cy="707886"/>
          </a:xfrm>
          <a:prstGeom prst="rect">
            <a:avLst/>
          </a:prstGeom>
          <a:noFill/>
        </p:spPr>
        <p:txBody>
          <a:bodyPr wrap="square" rtlCol="0">
            <a:spAutoFit/>
          </a:bodyPr>
          <a:lstStyle/>
          <a:p>
            <a:r>
              <a:rPr lang="en-US" sz="4000" b="1" dirty="0">
                <a:solidFill>
                  <a:srgbClr val="FFFF00"/>
                </a:solidFill>
                <a:latin typeface="Corsiva Hebrew" pitchFamily="2" charset="-79"/>
                <a:cs typeface="Corsiva Hebrew" pitchFamily="2" charset="-79"/>
              </a:rPr>
              <a:t>Ah… … the Technical Challenges</a:t>
            </a:r>
          </a:p>
        </p:txBody>
      </p:sp>
    </p:spTree>
    <p:extLst>
      <p:ext uri="{BB962C8B-B14F-4D97-AF65-F5344CB8AC3E}">
        <p14:creationId xmlns:p14="http://schemas.microsoft.com/office/powerpoint/2010/main" val="35990764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23D1602-BD62-8147-B620-FE680A40DF8F}"/>
              </a:ext>
            </a:extLst>
          </p:cNvPr>
          <p:cNvSpPr txBox="1"/>
          <p:nvPr/>
        </p:nvSpPr>
        <p:spPr>
          <a:xfrm>
            <a:off x="961533" y="320511"/>
            <a:ext cx="7352908" cy="830997"/>
          </a:xfrm>
          <a:prstGeom prst="rect">
            <a:avLst/>
          </a:prstGeom>
          <a:noFill/>
        </p:spPr>
        <p:txBody>
          <a:bodyPr wrap="square" rtlCol="0">
            <a:spAutoFit/>
          </a:bodyPr>
          <a:lstStyle/>
          <a:p>
            <a:pPr algn="ctr"/>
            <a:r>
              <a:rPr lang="en-US" sz="4800" dirty="0"/>
              <a:t>Availability of Computers</a:t>
            </a:r>
          </a:p>
        </p:txBody>
      </p:sp>
      <p:sp>
        <p:nvSpPr>
          <p:cNvPr id="9" name="TextBox 8">
            <a:extLst>
              <a:ext uri="{FF2B5EF4-FFF2-40B4-BE49-F238E27FC236}">
                <a16:creationId xmlns:a16="http://schemas.microsoft.com/office/drawing/2014/main" id="{9733050C-501F-EC42-8958-8CF41425EE89}"/>
              </a:ext>
            </a:extLst>
          </p:cNvPr>
          <p:cNvSpPr txBox="1"/>
          <p:nvPr/>
        </p:nvSpPr>
        <p:spPr>
          <a:xfrm>
            <a:off x="397496" y="1340177"/>
            <a:ext cx="8126572" cy="5186035"/>
          </a:xfrm>
          <a:prstGeom prst="rect">
            <a:avLst/>
          </a:prstGeom>
          <a:noFill/>
        </p:spPr>
        <p:txBody>
          <a:bodyPr wrap="square" rtlCol="0">
            <a:spAutoFit/>
          </a:bodyPr>
          <a:lstStyle/>
          <a:p>
            <a:pPr marL="457200" indent="-457200">
              <a:spcBef>
                <a:spcPts val="500"/>
              </a:spcBef>
              <a:spcAft>
                <a:spcPts val="1000"/>
              </a:spcAft>
              <a:buFont typeface="Arial" panose="020B0604020202020204" pitchFamily="34" charset="0"/>
              <a:buChar char="•"/>
            </a:pPr>
            <a:r>
              <a:rPr lang="en-US" sz="3200" dirty="0"/>
              <a:t>1974—no PCs or Apple computers, no iPads</a:t>
            </a:r>
          </a:p>
          <a:p>
            <a:pPr marL="914400" lvl="1" indent="-457200">
              <a:spcBef>
                <a:spcPts val="500"/>
              </a:spcBef>
              <a:spcAft>
                <a:spcPts val="1000"/>
              </a:spcAft>
              <a:buFont typeface="Wingdings" pitchFamily="2" charset="2"/>
              <a:buChar char="ü"/>
            </a:pPr>
            <a:r>
              <a:rPr lang="en-US" sz="3200" dirty="0"/>
              <a:t>1970—a IBM System 370 introduced</a:t>
            </a:r>
          </a:p>
          <a:p>
            <a:pPr marL="914400" lvl="1" indent="-457200">
              <a:spcBef>
                <a:spcPts val="500"/>
              </a:spcBef>
              <a:spcAft>
                <a:spcPts val="1000"/>
              </a:spcAft>
              <a:buFont typeface="Wingdings" pitchFamily="2" charset="2"/>
              <a:buChar char="ü"/>
            </a:pPr>
            <a:r>
              <a:rPr lang="en-US" sz="3200" dirty="0"/>
              <a:t>1975—Microsoft established</a:t>
            </a:r>
          </a:p>
          <a:p>
            <a:pPr marL="914400" lvl="1" indent="-457200">
              <a:spcBef>
                <a:spcPts val="500"/>
              </a:spcBef>
              <a:spcAft>
                <a:spcPts val="1000"/>
              </a:spcAft>
              <a:buFont typeface="Wingdings" pitchFamily="2" charset="2"/>
              <a:buChar char="ü"/>
            </a:pPr>
            <a:r>
              <a:rPr lang="en-US" sz="3200" dirty="0"/>
              <a:t>1976—Apple founded</a:t>
            </a:r>
          </a:p>
          <a:p>
            <a:pPr marL="914400" lvl="1" indent="-457200">
              <a:spcBef>
                <a:spcPts val="500"/>
              </a:spcBef>
              <a:spcAft>
                <a:spcPts val="1000"/>
              </a:spcAft>
              <a:buFont typeface="Wingdings" pitchFamily="2" charset="2"/>
              <a:buChar char="ü"/>
            </a:pPr>
            <a:r>
              <a:rPr lang="en-US" sz="3200" dirty="0"/>
              <a:t>1970s—Apple I &amp; II, TRS-80, Commodore </a:t>
            </a:r>
          </a:p>
          <a:p>
            <a:pPr marL="914400" lvl="1" indent="-457200">
              <a:spcBef>
                <a:spcPts val="500"/>
              </a:spcBef>
              <a:spcAft>
                <a:spcPts val="1000"/>
              </a:spcAft>
              <a:buFont typeface="Wingdings" pitchFamily="2" charset="2"/>
              <a:buChar char="ü"/>
            </a:pPr>
            <a:r>
              <a:rPr lang="en-US" sz="3200" dirty="0"/>
              <a:t>1980s—IBM PC, Dell, HP, Apple (labs and libraries)</a:t>
            </a:r>
          </a:p>
          <a:p>
            <a:pPr marL="457200" indent="-457200">
              <a:spcBef>
                <a:spcPts val="500"/>
              </a:spcBef>
              <a:spcAft>
                <a:spcPts val="1000"/>
              </a:spcAft>
              <a:buFont typeface="Arial" panose="020B0604020202020204" pitchFamily="34" charset="0"/>
              <a:buChar char="•"/>
            </a:pPr>
            <a:r>
              <a:rPr lang="en-US" sz="3200" dirty="0"/>
              <a:t>In 1980s computers still not ubiquitous</a:t>
            </a:r>
          </a:p>
        </p:txBody>
      </p:sp>
      <p:sp>
        <p:nvSpPr>
          <p:cNvPr id="2" name="Slide Number Placeholder 1">
            <a:extLst>
              <a:ext uri="{FF2B5EF4-FFF2-40B4-BE49-F238E27FC236}">
                <a16:creationId xmlns:a16="http://schemas.microsoft.com/office/drawing/2014/main" id="{F2F78D15-6D39-E347-9CD9-524E66585AB4}"/>
              </a:ext>
            </a:extLst>
          </p:cNvPr>
          <p:cNvSpPr>
            <a:spLocks noGrp="1"/>
          </p:cNvSpPr>
          <p:nvPr>
            <p:ph type="sldNum" sz="quarter" idx="12"/>
          </p:nvPr>
        </p:nvSpPr>
        <p:spPr/>
        <p:txBody>
          <a:bodyPr/>
          <a:lstStyle/>
          <a:p>
            <a:fld id="{BA875541-8164-4CC7-9F2F-6F0C49BB858D}" type="slidenum">
              <a:rPr lang="en-US" smtClean="0"/>
              <a:t>43</a:t>
            </a:fld>
            <a:endParaRPr lang="en-US" dirty="0"/>
          </a:p>
        </p:txBody>
      </p:sp>
      <p:pic>
        <p:nvPicPr>
          <p:cNvPr id="5" name="Picture 4">
            <a:hlinkClick r:id="rId3"/>
            <a:extLst>
              <a:ext uri="{FF2B5EF4-FFF2-40B4-BE49-F238E27FC236}">
                <a16:creationId xmlns:a16="http://schemas.microsoft.com/office/drawing/2014/main" id="{5E957913-45E5-FF44-A3EB-615155E3DEBC}"/>
              </a:ext>
            </a:extLst>
          </p:cNvPr>
          <p:cNvPicPr>
            <a:picLocks noChangeAspect="1"/>
          </p:cNvPicPr>
          <p:nvPr/>
        </p:nvPicPr>
        <p:blipFill>
          <a:blip r:embed="rId4"/>
          <a:stretch>
            <a:fillRect/>
          </a:stretch>
        </p:blipFill>
        <p:spPr>
          <a:xfrm>
            <a:off x="9878919" y="1931913"/>
            <a:ext cx="320802" cy="318516"/>
          </a:xfrm>
          <a:prstGeom prst="rect">
            <a:avLst/>
          </a:prstGeom>
        </p:spPr>
      </p:pic>
      <p:pic>
        <p:nvPicPr>
          <p:cNvPr id="6" name="Picture 5">
            <a:hlinkClick r:id="rId3"/>
            <a:extLst>
              <a:ext uri="{FF2B5EF4-FFF2-40B4-BE49-F238E27FC236}">
                <a16:creationId xmlns:a16="http://schemas.microsoft.com/office/drawing/2014/main" id="{FEE9188F-6B01-2F44-9BF9-43CA76D576CC}"/>
              </a:ext>
            </a:extLst>
          </p:cNvPr>
          <p:cNvPicPr>
            <a:picLocks noChangeAspect="1"/>
          </p:cNvPicPr>
          <p:nvPr/>
        </p:nvPicPr>
        <p:blipFill>
          <a:blip r:embed="rId4"/>
          <a:stretch>
            <a:fillRect/>
          </a:stretch>
        </p:blipFill>
        <p:spPr>
          <a:xfrm>
            <a:off x="9665051" y="1130771"/>
            <a:ext cx="374269" cy="371602"/>
          </a:xfrm>
          <a:prstGeom prst="rect">
            <a:avLst/>
          </a:prstGeom>
        </p:spPr>
      </p:pic>
    </p:spTree>
    <p:extLst>
      <p:ext uri="{BB962C8B-B14F-4D97-AF65-F5344CB8AC3E}">
        <p14:creationId xmlns:p14="http://schemas.microsoft.com/office/powerpoint/2010/main" val="31823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23D1602-BD62-8147-B620-FE680A40DF8F}"/>
              </a:ext>
            </a:extLst>
          </p:cNvPr>
          <p:cNvSpPr txBox="1"/>
          <p:nvPr/>
        </p:nvSpPr>
        <p:spPr>
          <a:xfrm>
            <a:off x="961533" y="320511"/>
            <a:ext cx="7352908" cy="830997"/>
          </a:xfrm>
          <a:prstGeom prst="rect">
            <a:avLst/>
          </a:prstGeom>
          <a:noFill/>
        </p:spPr>
        <p:txBody>
          <a:bodyPr wrap="square" rtlCol="0">
            <a:spAutoFit/>
          </a:bodyPr>
          <a:lstStyle/>
          <a:p>
            <a:pPr algn="ctr"/>
            <a:r>
              <a:rPr lang="en-US" sz="4800" dirty="0"/>
              <a:t>Telecommunications</a:t>
            </a:r>
          </a:p>
        </p:txBody>
      </p:sp>
      <p:sp>
        <p:nvSpPr>
          <p:cNvPr id="9" name="TextBox 8">
            <a:extLst>
              <a:ext uri="{FF2B5EF4-FFF2-40B4-BE49-F238E27FC236}">
                <a16:creationId xmlns:a16="http://schemas.microsoft.com/office/drawing/2014/main" id="{9733050C-501F-EC42-8958-8CF41425EE89}"/>
              </a:ext>
            </a:extLst>
          </p:cNvPr>
          <p:cNvSpPr txBox="1"/>
          <p:nvPr/>
        </p:nvSpPr>
        <p:spPr>
          <a:xfrm>
            <a:off x="397495" y="1340177"/>
            <a:ext cx="8115883" cy="3431709"/>
          </a:xfrm>
          <a:prstGeom prst="rect">
            <a:avLst/>
          </a:prstGeom>
          <a:noFill/>
        </p:spPr>
        <p:txBody>
          <a:bodyPr wrap="square" rtlCol="0">
            <a:spAutoFit/>
          </a:bodyPr>
          <a:lstStyle/>
          <a:p>
            <a:pPr marL="457200" indent="-457200">
              <a:spcBef>
                <a:spcPts val="500"/>
              </a:spcBef>
              <a:spcAft>
                <a:spcPts val="1000"/>
              </a:spcAft>
              <a:buFont typeface="Arial" panose="020B0604020202020204" pitchFamily="34" charset="0"/>
              <a:buChar char="•"/>
            </a:pPr>
            <a:r>
              <a:rPr lang="en-US" sz="3200" dirty="0"/>
              <a:t>1980—Communications over phone lines* at 300 baud= 300 bits/sec = </a:t>
            </a:r>
            <a:r>
              <a:rPr lang="en-US" sz="3200" u="sng" dirty="0"/>
              <a:t>0.0003 Mbps</a:t>
            </a:r>
          </a:p>
          <a:p>
            <a:pPr marL="914400" lvl="1" indent="-457200">
              <a:spcBef>
                <a:spcPts val="500"/>
              </a:spcBef>
              <a:spcAft>
                <a:spcPts val="1000"/>
              </a:spcAft>
              <a:buFont typeface="Wingdings" pitchFamily="2" charset="2"/>
              <a:buChar char="ü"/>
            </a:pPr>
            <a:r>
              <a:rPr lang="en-US" sz="3200" i="1" dirty="0"/>
              <a:t>ACR</a:t>
            </a:r>
            <a:r>
              <a:rPr lang="en-US" sz="3200" dirty="0"/>
              <a:t> article 121 KB (PDF)—requires </a:t>
            </a:r>
            <a:r>
              <a:rPr lang="en-US" sz="3200" u="sng" dirty="0"/>
              <a:t>53</a:t>
            </a:r>
            <a:r>
              <a:rPr lang="en-US" sz="3200" dirty="0"/>
              <a:t> </a:t>
            </a:r>
            <a:r>
              <a:rPr lang="en-US" sz="3200" u="sng" dirty="0"/>
              <a:t>min</a:t>
            </a:r>
            <a:r>
              <a:rPr lang="en-US" sz="3200" dirty="0"/>
              <a:t>  </a:t>
            </a:r>
            <a:r>
              <a:rPr lang="en-US" sz="3200" u="sng" dirty="0"/>
              <a:t>47</a:t>
            </a:r>
            <a:r>
              <a:rPr lang="en-US" sz="3200" dirty="0"/>
              <a:t> </a:t>
            </a:r>
            <a:r>
              <a:rPr lang="en-US" sz="3200" u="sng" dirty="0"/>
              <a:t>sec</a:t>
            </a:r>
            <a:r>
              <a:rPr lang="en-US" sz="3200" dirty="0"/>
              <a:t> to download</a:t>
            </a:r>
          </a:p>
          <a:p>
            <a:pPr marL="914400" lvl="1" indent="-457200">
              <a:spcBef>
                <a:spcPts val="500"/>
              </a:spcBef>
              <a:spcAft>
                <a:spcPts val="1000"/>
              </a:spcAft>
              <a:buFont typeface="Wingdings" pitchFamily="2" charset="2"/>
              <a:buChar char="ü"/>
            </a:pPr>
            <a:r>
              <a:rPr lang="en-US" sz="3200" dirty="0"/>
              <a:t>3.5 MB photo (JPEG)—requires </a:t>
            </a:r>
            <a:r>
              <a:rPr lang="en-US" sz="3200" u="sng" dirty="0"/>
              <a:t>25.93  hours</a:t>
            </a:r>
            <a:r>
              <a:rPr lang="en-US" sz="3200" dirty="0"/>
              <a:t> to download </a:t>
            </a:r>
          </a:p>
        </p:txBody>
      </p:sp>
      <p:sp>
        <p:nvSpPr>
          <p:cNvPr id="2" name="Slide Number Placeholder 1">
            <a:extLst>
              <a:ext uri="{FF2B5EF4-FFF2-40B4-BE49-F238E27FC236}">
                <a16:creationId xmlns:a16="http://schemas.microsoft.com/office/drawing/2014/main" id="{F2F78D15-6D39-E347-9CD9-524E66585AB4}"/>
              </a:ext>
            </a:extLst>
          </p:cNvPr>
          <p:cNvSpPr>
            <a:spLocks noGrp="1"/>
          </p:cNvSpPr>
          <p:nvPr>
            <p:ph type="sldNum" sz="quarter" idx="12"/>
          </p:nvPr>
        </p:nvSpPr>
        <p:spPr/>
        <p:txBody>
          <a:bodyPr/>
          <a:lstStyle/>
          <a:p>
            <a:fld id="{BA875541-8164-4CC7-9F2F-6F0C49BB858D}" type="slidenum">
              <a:rPr lang="en-US" smtClean="0"/>
              <a:t>44</a:t>
            </a:fld>
            <a:endParaRPr lang="en-US" dirty="0"/>
          </a:p>
        </p:txBody>
      </p:sp>
      <p:pic>
        <p:nvPicPr>
          <p:cNvPr id="5" name="Picture 4">
            <a:hlinkClick r:id="rId3"/>
            <a:extLst>
              <a:ext uri="{FF2B5EF4-FFF2-40B4-BE49-F238E27FC236}">
                <a16:creationId xmlns:a16="http://schemas.microsoft.com/office/drawing/2014/main" id="{5E957913-45E5-FF44-A3EB-615155E3DEBC}"/>
              </a:ext>
            </a:extLst>
          </p:cNvPr>
          <p:cNvPicPr>
            <a:picLocks noChangeAspect="1"/>
          </p:cNvPicPr>
          <p:nvPr/>
        </p:nvPicPr>
        <p:blipFill>
          <a:blip r:embed="rId4"/>
          <a:stretch>
            <a:fillRect/>
          </a:stretch>
        </p:blipFill>
        <p:spPr>
          <a:xfrm>
            <a:off x="9878919" y="1931913"/>
            <a:ext cx="320802" cy="318516"/>
          </a:xfrm>
          <a:prstGeom prst="rect">
            <a:avLst/>
          </a:prstGeom>
        </p:spPr>
      </p:pic>
      <p:pic>
        <p:nvPicPr>
          <p:cNvPr id="6" name="Picture 5">
            <a:hlinkClick r:id="rId3"/>
            <a:extLst>
              <a:ext uri="{FF2B5EF4-FFF2-40B4-BE49-F238E27FC236}">
                <a16:creationId xmlns:a16="http://schemas.microsoft.com/office/drawing/2014/main" id="{FEE9188F-6B01-2F44-9BF9-43CA76D576CC}"/>
              </a:ext>
            </a:extLst>
          </p:cNvPr>
          <p:cNvPicPr>
            <a:picLocks noChangeAspect="1"/>
          </p:cNvPicPr>
          <p:nvPr/>
        </p:nvPicPr>
        <p:blipFill>
          <a:blip r:embed="rId4"/>
          <a:stretch>
            <a:fillRect/>
          </a:stretch>
        </p:blipFill>
        <p:spPr>
          <a:xfrm>
            <a:off x="9665051" y="1130771"/>
            <a:ext cx="374269" cy="371602"/>
          </a:xfrm>
          <a:prstGeom prst="rect">
            <a:avLst/>
          </a:prstGeom>
        </p:spPr>
      </p:pic>
      <p:sp>
        <p:nvSpPr>
          <p:cNvPr id="3" name="TextBox 2">
            <a:extLst>
              <a:ext uri="{FF2B5EF4-FFF2-40B4-BE49-F238E27FC236}">
                <a16:creationId xmlns:a16="http://schemas.microsoft.com/office/drawing/2014/main" id="{D2E7F20E-79C5-D54F-ADA6-AE705A083D66}"/>
              </a:ext>
            </a:extLst>
          </p:cNvPr>
          <p:cNvSpPr txBox="1"/>
          <p:nvPr/>
        </p:nvSpPr>
        <p:spPr>
          <a:xfrm>
            <a:off x="1321603" y="5690156"/>
            <a:ext cx="2739853" cy="369332"/>
          </a:xfrm>
          <a:prstGeom prst="rect">
            <a:avLst/>
          </a:prstGeom>
          <a:noFill/>
        </p:spPr>
        <p:txBody>
          <a:bodyPr wrap="none" rtlCol="0">
            <a:spAutoFit/>
          </a:bodyPr>
          <a:lstStyle/>
          <a:p>
            <a:r>
              <a:rPr lang="en-US" dirty="0"/>
              <a:t>* Using an acoustic coupler</a:t>
            </a:r>
          </a:p>
        </p:txBody>
      </p:sp>
      <p:pic>
        <p:nvPicPr>
          <p:cNvPr id="4" name="Picture 3">
            <a:extLst>
              <a:ext uri="{FF2B5EF4-FFF2-40B4-BE49-F238E27FC236}">
                <a16:creationId xmlns:a16="http://schemas.microsoft.com/office/drawing/2014/main" id="{FE640308-8E11-2E4C-A619-E13D00DCD28F}"/>
              </a:ext>
            </a:extLst>
          </p:cNvPr>
          <p:cNvPicPr>
            <a:picLocks noChangeAspect="1"/>
          </p:cNvPicPr>
          <p:nvPr/>
        </p:nvPicPr>
        <p:blipFill>
          <a:blip r:embed="rId5"/>
          <a:stretch>
            <a:fillRect/>
          </a:stretch>
        </p:blipFill>
        <p:spPr>
          <a:xfrm>
            <a:off x="5427118" y="4338628"/>
            <a:ext cx="2190750" cy="2358390"/>
          </a:xfrm>
          <a:prstGeom prst="rect">
            <a:avLst/>
          </a:prstGeom>
        </p:spPr>
      </p:pic>
    </p:spTree>
    <p:extLst>
      <p:ext uri="{BB962C8B-B14F-4D97-AF65-F5344CB8AC3E}">
        <p14:creationId xmlns:p14="http://schemas.microsoft.com/office/powerpoint/2010/main" val="298616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23D1602-BD62-8147-B620-FE680A40DF8F}"/>
              </a:ext>
            </a:extLst>
          </p:cNvPr>
          <p:cNvSpPr txBox="1"/>
          <p:nvPr/>
        </p:nvSpPr>
        <p:spPr>
          <a:xfrm>
            <a:off x="961533" y="320511"/>
            <a:ext cx="7352908" cy="830997"/>
          </a:xfrm>
          <a:prstGeom prst="rect">
            <a:avLst/>
          </a:prstGeom>
          <a:noFill/>
        </p:spPr>
        <p:txBody>
          <a:bodyPr wrap="square" rtlCol="0">
            <a:spAutoFit/>
          </a:bodyPr>
          <a:lstStyle/>
          <a:p>
            <a:pPr algn="ctr"/>
            <a:r>
              <a:rPr lang="en-US" sz="4800" dirty="0"/>
              <a:t>Telecommunications </a:t>
            </a:r>
            <a:r>
              <a:rPr lang="en-US" sz="3200" dirty="0"/>
              <a:t>(cont.)</a:t>
            </a:r>
          </a:p>
        </p:txBody>
      </p:sp>
      <p:sp>
        <p:nvSpPr>
          <p:cNvPr id="9" name="TextBox 8">
            <a:extLst>
              <a:ext uri="{FF2B5EF4-FFF2-40B4-BE49-F238E27FC236}">
                <a16:creationId xmlns:a16="http://schemas.microsoft.com/office/drawing/2014/main" id="{9733050C-501F-EC42-8958-8CF41425EE89}"/>
              </a:ext>
            </a:extLst>
          </p:cNvPr>
          <p:cNvSpPr txBox="1"/>
          <p:nvPr/>
        </p:nvSpPr>
        <p:spPr>
          <a:xfrm>
            <a:off x="397494" y="1340177"/>
            <a:ext cx="8452215" cy="5101397"/>
          </a:xfrm>
          <a:prstGeom prst="rect">
            <a:avLst/>
          </a:prstGeom>
          <a:noFill/>
        </p:spPr>
        <p:txBody>
          <a:bodyPr wrap="square" rtlCol="0">
            <a:spAutoFit/>
          </a:bodyPr>
          <a:lstStyle/>
          <a:p>
            <a:pPr marL="457200" indent="-457200">
              <a:spcBef>
                <a:spcPts val="500"/>
              </a:spcBef>
              <a:spcAft>
                <a:spcPts val="1000"/>
              </a:spcAft>
              <a:buFont typeface="Arial" panose="020B0604020202020204" pitchFamily="34" charset="0"/>
              <a:buChar char="•"/>
            </a:pPr>
            <a:r>
              <a:rPr lang="en-US" sz="3200" dirty="0"/>
              <a:t>1984—ACS established T1 lines: Columbus, OH to Tokyo, Japan and Karlsruhe, Germany—1.544 Mbps</a:t>
            </a:r>
            <a:r>
              <a:rPr lang="en-US" sz="3200" u="sng" dirty="0"/>
              <a:t> </a:t>
            </a:r>
          </a:p>
          <a:p>
            <a:pPr marL="914400" lvl="1" indent="-457200">
              <a:spcBef>
                <a:spcPts val="500"/>
              </a:spcBef>
              <a:spcAft>
                <a:spcPts val="1000"/>
              </a:spcAft>
              <a:buFont typeface="Wingdings" pitchFamily="2" charset="2"/>
              <a:buChar char="ü"/>
            </a:pPr>
            <a:r>
              <a:rPr lang="en-US" sz="3200" i="1" dirty="0"/>
              <a:t>ACR</a:t>
            </a:r>
            <a:r>
              <a:rPr lang="en-US" sz="3200" dirty="0"/>
              <a:t> article 121 KB (PDF)—requires </a:t>
            </a:r>
            <a:r>
              <a:rPr lang="en-US" sz="3200" u="sng" dirty="0"/>
              <a:t>0.627</a:t>
            </a:r>
            <a:r>
              <a:rPr lang="en-US" sz="3200" dirty="0"/>
              <a:t> </a:t>
            </a:r>
            <a:r>
              <a:rPr lang="en-US" sz="3200" u="sng" dirty="0"/>
              <a:t>sec </a:t>
            </a:r>
            <a:r>
              <a:rPr lang="en-US" sz="3200" dirty="0"/>
              <a:t>to download</a:t>
            </a:r>
          </a:p>
          <a:p>
            <a:pPr marL="914400" lvl="1" indent="-457200">
              <a:spcBef>
                <a:spcPts val="500"/>
              </a:spcBef>
              <a:spcAft>
                <a:spcPts val="1000"/>
              </a:spcAft>
              <a:buFont typeface="Wingdings" pitchFamily="2" charset="2"/>
              <a:buChar char="ü"/>
            </a:pPr>
            <a:r>
              <a:rPr lang="en-US" sz="3200" dirty="0"/>
              <a:t>3.5 MB photo (JPEG)—requires </a:t>
            </a:r>
            <a:r>
              <a:rPr lang="en-US" sz="3200" u="sng" dirty="0"/>
              <a:t>18.1</a:t>
            </a:r>
            <a:r>
              <a:rPr lang="en-US" sz="3200" dirty="0"/>
              <a:t> </a:t>
            </a:r>
            <a:r>
              <a:rPr lang="en-US" sz="3200" u="sng" dirty="0"/>
              <a:t>sec </a:t>
            </a:r>
            <a:r>
              <a:rPr lang="en-US" sz="3200" dirty="0"/>
              <a:t>to download</a:t>
            </a:r>
          </a:p>
          <a:p>
            <a:pPr marL="457200" indent="-457200">
              <a:spcBef>
                <a:spcPts val="500"/>
              </a:spcBef>
              <a:spcAft>
                <a:spcPts val="1000"/>
              </a:spcAft>
              <a:buFont typeface="Arial" panose="020B0604020202020204" pitchFamily="34" charset="0"/>
              <a:buChar char="•"/>
            </a:pPr>
            <a:r>
              <a:rPr lang="en-US" sz="3200" dirty="0"/>
              <a:t>T1 shared among numerous tasks and </a:t>
            </a:r>
            <a:r>
              <a:rPr lang="en-US" sz="3200" u="sng" dirty="0"/>
              <a:t>very</a:t>
            </a:r>
            <a:r>
              <a:rPr lang="en-US" sz="3200" dirty="0"/>
              <a:t> </a:t>
            </a:r>
            <a:r>
              <a:rPr lang="en-US" sz="3200" u="sng" dirty="0"/>
              <a:t>expensive</a:t>
            </a:r>
          </a:p>
        </p:txBody>
      </p:sp>
      <p:sp>
        <p:nvSpPr>
          <p:cNvPr id="2" name="Slide Number Placeholder 1">
            <a:extLst>
              <a:ext uri="{FF2B5EF4-FFF2-40B4-BE49-F238E27FC236}">
                <a16:creationId xmlns:a16="http://schemas.microsoft.com/office/drawing/2014/main" id="{F2F78D15-6D39-E347-9CD9-524E66585AB4}"/>
              </a:ext>
            </a:extLst>
          </p:cNvPr>
          <p:cNvSpPr>
            <a:spLocks noGrp="1"/>
          </p:cNvSpPr>
          <p:nvPr>
            <p:ph type="sldNum" sz="quarter" idx="12"/>
          </p:nvPr>
        </p:nvSpPr>
        <p:spPr/>
        <p:txBody>
          <a:bodyPr/>
          <a:lstStyle/>
          <a:p>
            <a:fld id="{BA875541-8164-4CC7-9F2F-6F0C49BB858D}" type="slidenum">
              <a:rPr lang="en-US" smtClean="0"/>
              <a:t>45</a:t>
            </a:fld>
            <a:endParaRPr lang="en-US" dirty="0"/>
          </a:p>
        </p:txBody>
      </p:sp>
      <p:pic>
        <p:nvPicPr>
          <p:cNvPr id="5" name="Picture 4">
            <a:hlinkClick r:id="rId3"/>
            <a:extLst>
              <a:ext uri="{FF2B5EF4-FFF2-40B4-BE49-F238E27FC236}">
                <a16:creationId xmlns:a16="http://schemas.microsoft.com/office/drawing/2014/main" id="{5E957913-45E5-FF44-A3EB-615155E3DEBC}"/>
              </a:ext>
            </a:extLst>
          </p:cNvPr>
          <p:cNvPicPr>
            <a:picLocks noChangeAspect="1"/>
          </p:cNvPicPr>
          <p:nvPr/>
        </p:nvPicPr>
        <p:blipFill>
          <a:blip r:embed="rId4"/>
          <a:stretch>
            <a:fillRect/>
          </a:stretch>
        </p:blipFill>
        <p:spPr>
          <a:xfrm>
            <a:off x="9878919" y="1931913"/>
            <a:ext cx="320802" cy="318516"/>
          </a:xfrm>
          <a:prstGeom prst="rect">
            <a:avLst/>
          </a:prstGeom>
        </p:spPr>
      </p:pic>
      <p:pic>
        <p:nvPicPr>
          <p:cNvPr id="6" name="Picture 5">
            <a:hlinkClick r:id="rId3"/>
            <a:extLst>
              <a:ext uri="{FF2B5EF4-FFF2-40B4-BE49-F238E27FC236}">
                <a16:creationId xmlns:a16="http://schemas.microsoft.com/office/drawing/2014/main" id="{FEE9188F-6B01-2F44-9BF9-43CA76D576CC}"/>
              </a:ext>
            </a:extLst>
          </p:cNvPr>
          <p:cNvPicPr>
            <a:picLocks noChangeAspect="1"/>
          </p:cNvPicPr>
          <p:nvPr/>
        </p:nvPicPr>
        <p:blipFill>
          <a:blip r:embed="rId4"/>
          <a:stretch>
            <a:fillRect/>
          </a:stretch>
        </p:blipFill>
        <p:spPr>
          <a:xfrm>
            <a:off x="9665051" y="1130771"/>
            <a:ext cx="374269" cy="371602"/>
          </a:xfrm>
          <a:prstGeom prst="rect">
            <a:avLst/>
          </a:prstGeom>
        </p:spPr>
      </p:pic>
    </p:spTree>
    <p:extLst>
      <p:ext uri="{BB962C8B-B14F-4D97-AF65-F5344CB8AC3E}">
        <p14:creationId xmlns:p14="http://schemas.microsoft.com/office/powerpoint/2010/main" val="72662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23D1602-BD62-8147-B620-FE680A40DF8F}"/>
              </a:ext>
            </a:extLst>
          </p:cNvPr>
          <p:cNvSpPr txBox="1"/>
          <p:nvPr/>
        </p:nvSpPr>
        <p:spPr>
          <a:xfrm>
            <a:off x="961533" y="320511"/>
            <a:ext cx="7352908" cy="830997"/>
          </a:xfrm>
          <a:prstGeom prst="rect">
            <a:avLst/>
          </a:prstGeom>
          <a:noFill/>
        </p:spPr>
        <p:txBody>
          <a:bodyPr wrap="square" rtlCol="0">
            <a:spAutoFit/>
          </a:bodyPr>
          <a:lstStyle/>
          <a:p>
            <a:pPr algn="ctr"/>
            <a:r>
              <a:rPr lang="en-US" sz="4800" dirty="0"/>
              <a:t>Telecommunications </a:t>
            </a:r>
            <a:r>
              <a:rPr lang="en-US" sz="3200" dirty="0"/>
              <a:t>(cont.)</a:t>
            </a:r>
          </a:p>
        </p:txBody>
      </p:sp>
      <p:sp>
        <p:nvSpPr>
          <p:cNvPr id="9" name="TextBox 8">
            <a:extLst>
              <a:ext uri="{FF2B5EF4-FFF2-40B4-BE49-F238E27FC236}">
                <a16:creationId xmlns:a16="http://schemas.microsoft.com/office/drawing/2014/main" id="{9733050C-501F-EC42-8958-8CF41425EE89}"/>
              </a:ext>
            </a:extLst>
          </p:cNvPr>
          <p:cNvSpPr txBox="1"/>
          <p:nvPr/>
        </p:nvSpPr>
        <p:spPr>
          <a:xfrm>
            <a:off x="397495" y="1340177"/>
            <a:ext cx="8223992" cy="4670509"/>
          </a:xfrm>
          <a:prstGeom prst="rect">
            <a:avLst/>
          </a:prstGeom>
          <a:noFill/>
        </p:spPr>
        <p:txBody>
          <a:bodyPr wrap="square" rtlCol="0">
            <a:spAutoFit/>
          </a:bodyPr>
          <a:lstStyle/>
          <a:p>
            <a:pPr marL="914400" lvl="1" indent="-457200">
              <a:spcBef>
                <a:spcPts val="500"/>
              </a:spcBef>
              <a:spcAft>
                <a:spcPts val="1000"/>
              </a:spcAft>
              <a:buFont typeface="Arial" panose="020B0604020202020204" pitchFamily="34" charset="0"/>
              <a:buChar char="•"/>
            </a:pPr>
            <a:r>
              <a:rPr lang="en-US" sz="3600" b="1" dirty="0"/>
              <a:t>Today</a:t>
            </a:r>
            <a:r>
              <a:rPr lang="en-US" sz="3200" dirty="0"/>
              <a:t>—My house: 300 Mbps down and 340 Mbps up* (equal to ~200 T1 lines or ~7 T3 lines)</a:t>
            </a:r>
          </a:p>
          <a:p>
            <a:pPr marL="1371600" lvl="2" indent="-457200">
              <a:spcBef>
                <a:spcPts val="500"/>
              </a:spcBef>
              <a:spcAft>
                <a:spcPts val="1000"/>
              </a:spcAft>
              <a:buFont typeface="Wingdings" pitchFamily="2" charset="2"/>
              <a:buChar char="ü"/>
            </a:pPr>
            <a:r>
              <a:rPr lang="en-US" sz="3200" i="1" dirty="0"/>
              <a:t>ACR</a:t>
            </a:r>
            <a:r>
              <a:rPr lang="en-US" sz="3200" dirty="0"/>
              <a:t> article 121 KB (PDF)—requires 0.00323 seconds to download</a:t>
            </a:r>
          </a:p>
          <a:p>
            <a:pPr marL="1371600" lvl="2" indent="-457200">
              <a:spcBef>
                <a:spcPts val="500"/>
              </a:spcBef>
              <a:spcAft>
                <a:spcPts val="1000"/>
              </a:spcAft>
              <a:buFont typeface="Wingdings" pitchFamily="2" charset="2"/>
              <a:buChar char="ü"/>
            </a:pPr>
            <a:r>
              <a:rPr lang="en-US" sz="3200" dirty="0"/>
              <a:t>3.5 MB photo (JPEG)—requires 0.093 seconds to download</a:t>
            </a:r>
          </a:p>
          <a:p>
            <a:pPr marL="1371600" lvl="2" indent="-457200">
              <a:spcBef>
                <a:spcPts val="500"/>
              </a:spcBef>
              <a:spcAft>
                <a:spcPts val="1000"/>
              </a:spcAft>
              <a:buFont typeface="Wingdings" pitchFamily="2" charset="2"/>
              <a:buChar char="ü"/>
            </a:pPr>
            <a:endParaRPr lang="en-US" sz="3200" dirty="0"/>
          </a:p>
        </p:txBody>
      </p:sp>
      <p:sp>
        <p:nvSpPr>
          <p:cNvPr id="2" name="Slide Number Placeholder 1">
            <a:extLst>
              <a:ext uri="{FF2B5EF4-FFF2-40B4-BE49-F238E27FC236}">
                <a16:creationId xmlns:a16="http://schemas.microsoft.com/office/drawing/2014/main" id="{F2F78D15-6D39-E347-9CD9-524E66585AB4}"/>
              </a:ext>
            </a:extLst>
          </p:cNvPr>
          <p:cNvSpPr>
            <a:spLocks noGrp="1"/>
          </p:cNvSpPr>
          <p:nvPr>
            <p:ph type="sldNum" sz="quarter" idx="12"/>
          </p:nvPr>
        </p:nvSpPr>
        <p:spPr/>
        <p:txBody>
          <a:bodyPr/>
          <a:lstStyle/>
          <a:p>
            <a:fld id="{BA875541-8164-4CC7-9F2F-6F0C49BB858D}" type="slidenum">
              <a:rPr lang="en-US" smtClean="0"/>
              <a:t>46</a:t>
            </a:fld>
            <a:endParaRPr lang="en-US" dirty="0"/>
          </a:p>
        </p:txBody>
      </p:sp>
      <p:pic>
        <p:nvPicPr>
          <p:cNvPr id="5" name="Picture 4">
            <a:hlinkClick r:id="rId3"/>
            <a:extLst>
              <a:ext uri="{FF2B5EF4-FFF2-40B4-BE49-F238E27FC236}">
                <a16:creationId xmlns:a16="http://schemas.microsoft.com/office/drawing/2014/main" id="{5E957913-45E5-FF44-A3EB-615155E3DEBC}"/>
              </a:ext>
            </a:extLst>
          </p:cNvPr>
          <p:cNvPicPr>
            <a:picLocks noChangeAspect="1"/>
          </p:cNvPicPr>
          <p:nvPr/>
        </p:nvPicPr>
        <p:blipFill>
          <a:blip r:embed="rId4"/>
          <a:stretch>
            <a:fillRect/>
          </a:stretch>
        </p:blipFill>
        <p:spPr>
          <a:xfrm>
            <a:off x="9878919" y="1931913"/>
            <a:ext cx="320802" cy="318516"/>
          </a:xfrm>
          <a:prstGeom prst="rect">
            <a:avLst/>
          </a:prstGeom>
        </p:spPr>
      </p:pic>
      <p:pic>
        <p:nvPicPr>
          <p:cNvPr id="6" name="Picture 5">
            <a:hlinkClick r:id="rId3"/>
            <a:extLst>
              <a:ext uri="{FF2B5EF4-FFF2-40B4-BE49-F238E27FC236}">
                <a16:creationId xmlns:a16="http://schemas.microsoft.com/office/drawing/2014/main" id="{FEE9188F-6B01-2F44-9BF9-43CA76D576CC}"/>
              </a:ext>
            </a:extLst>
          </p:cNvPr>
          <p:cNvPicPr>
            <a:picLocks noChangeAspect="1"/>
          </p:cNvPicPr>
          <p:nvPr/>
        </p:nvPicPr>
        <p:blipFill>
          <a:blip r:embed="rId4"/>
          <a:stretch>
            <a:fillRect/>
          </a:stretch>
        </p:blipFill>
        <p:spPr>
          <a:xfrm>
            <a:off x="9665051" y="1130771"/>
            <a:ext cx="374269" cy="371602"/>
          </a:xfrm>
          <a:prstGeom prst="rect">
            <a:avLst/>
          </a:prstGeom>
        </p:spPr>
      </p:pic>
      <p:sp>
        <p:nvSpPr>
          <p:cNvPr id="3" name="TextBox 2">
            <a:extLst>
              <a:ext uri="{FF2B5EF4-FFF2-40B4-BE49-F238E27FC236}">
                <a16:creationId xmlns:a16="http://schemas.microsoft.com/office/drawing/2014/main" id="{0ECFE0ED-533E-9544-89E8-F2E8287E5ECB}"/>
              </a:ext>
            </a:extLst>
          </p:cNvPr>
          <p:cNvSpPr txBox="1"/>
          <p:nvPr/>
        </p:nvSpPr>
        <p:spPr>
          <a:xfrm>
            <a:off x="1472540" y="5870576"/>
            <a:ext cx="1521057" cy="369332"/>
          </a:xfrm>
          <a:prstGeom prst="rect">
            <a:avLst/>
          </a:prstGeom>
          <a:noFill/>
        </p:spPr>
        <p:txBody>
          <a:bodyPr wrap="none" rtlCol="0">
            <a:spAutoFit/>
          </a:bodyPr>
          <a:lstStyle/>
          <a:p>
            <a:r>
              <a:rPr lang="en-US" dirty="0"/>
              <a:t>* Verizon FiOS</a:t>
            </a:r>
          </a:p>
        </p:txBody>
      </p:sp>
    </p:spTree>
    <p:extLst>
      <p:ext uri="{BB962C8B-B14F-4D97-AF65-F5344CB8AC3E}">
        <p14:creationId xmlns:p14="http://schemas.microsoft.com/office/powerpoint/2010/main" val="427004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23D1602-BD62-8147-B620-FE680A40DF8F}"/>
              </a:ext>
            </a:extLst>
          </p:cNvPr>
          <p:cNvSpPr txBox="1"/>
          <p:nvPr/>
        </p:nvSpPr>
        <p:spPr>
          <a:xfrm>
            <a:off x="961533" y="320511"/>
            <a:ext cx="7352908" cy="830997"/>
          </a:xfrm>
          <a:prstGeom prst="rect">
            <a:avLst/>
          </a:prstGeom>
          <a:noFill/>
        </p:spPr>
        <p:txBody>
          <a:bodyPr wrap="square" rtlCol="0">
            <a:spAutoFit/>
          </a:bodyPr>
          <a:lstStyle/>
          <a:p>
            <a:pPr algn="ctr"/>
            <a:r>
              <a:rPr lang="en-US" sz="4800" dirty="0"/>
              <a:t>Cost of Data Storage</a:t>
            </a:r>
          </a:p>
        </p:txBody>
      </p:sp>
      <p:sp>
        <p:nvSpPr>
          <p:cNvPr id="9" name="TextBox 8">
            <a:extLst>
              <a:ext uri="{FF2B5EF4-FFF2-40B4-BE49-F238E27FC236}">
                <a16:creationId xmlns:a16="http://schemas.microsoft.com/office/drawing/2014/main" id="{9733050C-501F-EC42-8958-8CF41425EE89}"/>
              </a:ext>
            </a:extLst>
          </p:cNvPr>
          <p:cNvSpPr txBox="1"/>
          <p:nvPr/>
        </p:nvSpPr>
        <p:spPr>
          <a:xfrm>
            <a:off x="397496" y="1340177"/>
            <a:ext cx="8039494" cy="4131900"/>
          </a:xfrm>
          <a:prstGeom prst="rect">
            <a:avLst/>
          </a:prstGeom>
          <a:noFill/>
        </p:spPr>
        <p:txBody>
          <a:bodyPr wrap="square" rtlCol="0">
            <a:spAutoFit/>
          </a:bodyPr>
          <a:lstStyle/>
          <a:p>
            <a:pPr marL="457200" indent="-457200">
              <a:spcBef>
                <a:spcPts val="500"/>
              </a:spcBef>
              <a:spcAft>
                <a:spcPts val="1000"/>
              </a:spcAft>
              <a:buFont typeface="Arial" panose="020B0604020202020204" pitchFamily="34" charset="0"/>
              <a:buChar char="•"/>
            </a:pPr>
            <a:r>
              <a:rPr lang="en-US" sz="3600" dirty="0"/>
              <a:t>1974—75 MB hard disk drive</a:t>
            </a:r>
          </a:p>
          <a:p>
            <a:pPr marL="914400" lvl="1" indent="-457200">
              <a:spcBef>
                <a:spcPts val="500"/>
              </a:spcBef>
              <a:spcAft>
                <a:spcPts val="1000"/>
              </a:spcAft>
              <a:buFont typeface="Wingdings" pitchFamily="2" charset="2"/>
              <a:buChar char="ü"/>
            </a:pPr>
            <a:r>
              <a:rPr lang="en-US" sz="3200" dirty="0"/>
              <a:t>$12,500 ($44,600 in 2021 dollars)</a:t>
            </a:r>
          </a:p>
          <a:p>
            <a:pPr marL="914400" lvl="1" indent="-457200">
              <a:spcBef>
                <a:spcPts val="500"/>
              </a:spcBef>
              <a:spcAft>
                <a:spcPts val="1000"/>
              </a:spcAft>
              <a:buFont typeface="Wingdings" pitchFamily="2" charset="2"/>
              <a:buChar char="ü"/>
            </a:pPr>
            <a:r>
              <a:rPr lang="en-US" sz="3200" dirty="0"/>
              <a:t>$594,000/TB</a:t>
            </a:r>
          </a:p>
          <a:p>
            <a:pPr marL="457200" indent="-457200">
              <a:spcBef>
                <a:spcPts val="500"/>
              </a:spcBef>
              <a:spcAft>
                <a:spcPts val="1000"/>
              </a:spcAft>
              <a:buFont typeface="Arial" panose="020B0604020202020204" pitchFamily="34" charset="0"/>
              <a:buChar char="•"/>
            </a:pPr>
            <a:r>
              <a:rPr lang="en-US" sz="3600" dirty="0"/>
              <a:t>2021—4 TB Hitachi disk drive</a:t>
            </a:r>
          </a:p>
          <a:p>
            <a:pPr marL="914400" lvl="1" indent="-457200">
              <a:spcBef>
                <a:spcPts val="500"/>
              </a:spcBef>
              <a:spcAft>
                <a:spcPts val="1000"/>
              </a:spcAft>
              <a:buFont typeface="Wingdings" pitchFamily="2" charset="2"/>
              <a:buChar char="ü"/>
            </a:pPr>
            <a:r>
              <a:rPr lang="en-US" sz="3200" dirty="0"/>
              <a:t>$70</a:t>
            </a:r>
          </a:p>
          <a:p>
            <a:pPr marL="914400" lvl="1" indent="-457200">
              <a:spcBef>
                <a:spcPts val="500"/>
              </a:spcBef>
              <a:spcAft>
                <a:spcPts val="1000"/>
              </a:spcAft>
              <a:buFont typeface="Wingdings" pitchFamily="2" charset="2"/>
              <a:buChar char="ü"/>
            </a:pPr>
            <a:r>
              <a:rPr lang="en-US" sz="3200" dirty="0"/>
              <a:t>$17.50/TB</a:t>
            </a:r>
          </a:p>
        </p:txBody>
      </p:sp>
      <p:sp>
        <p:nvSpPr>
          <p:cNvPr id="2" name="Slide Number Placeholder 1">
            <a:extLst>
              <a:ext uri="{FF2B5EF4-FFF2-40B4-BE49-F238E27FC236}">
                <a16:creationId xmlns:a16="http://schemas.microsoft.com/office/drawing/2014/main" id="{F2F78D15-6D39-E347-9CD9-524E66585AB4}"/>
              </a:ext>
            </a:extLst>
          </p:cNvPr>
          <p:cNvSpPr>
            <a:spLocks noGrp="1"/>
          </p:cNvSpPr>
          <p:nvPr>
            <p:ph type="sldNum" sz="quarter" idx="12"/>
          </p:nvPr>
        </p:nvSpPr>
        <p:spPr/>
        <p:txBody>
          <a:bodyPr/>
          <a:lstStyle/>
          <a:p>
            <a:fld id="{BA875541-8164-4CC7-9F2F-6F0C49BB858D}" type="slidenum">
              <a:rPr lang="en-US" smtClean="0"/>
              <a:t>47</a:t>
            </a:fld>
            <a:endParaRPr lang="en-US" dirty="0"/>
          </a:p>
        </p:txBody>
      </p:sp>
      <p:pic>
        <p:nvPicPr>
          <p:cNvPr id="5" name="Picture 4">
            <a:hlinkClick r:id="rId3"/>
            <a:extLst>
              <a:ext uri="{FF2B5EF4-FFF2-40B4-BE49-F238E27FC236}">
                <a16:creationId xmlns:a16="http://schemas.microsoft.com/office/drawing/2014/main" id="{5E957913-45E5-FF44-A3EB-615155E3DEBC}"/>
              </a:ext>
            </a:extLst>
          </p:cNvPr>
          <p:cNvPicPr>
            <a:picLocks noChangeAspect="1"/>
          </p:cNvPicPr>
          <p:nvPr/>
        </p:nvPicPr>
        <p:blipFill>
          <a:blip r:embed="rId4"/>
          <a:stretch>
            <a:fillRect/>
          </a:stretch>
        </p:blipFill>
        <p:spPr>
          <a:xfrm>
            <a:off x="9878919" y="1931913"/>
            <a:ext cx="320802" cy="318516"/>
          </a:xfrm>
          <a:prstGeom prst="rect">
            <a:avLst/>
          </a:prstGeom>
        </p:spPr>
      </p:pic>
      <p:pic>
        <p:nvPicPr>
          <p:cNvPr id="6" name="Picture 5">
            <a:hlinkClick r:id="rId3"/>
            <a:extLst>
              <a:ext uri="{FF2B5EF4-FFF2-40B4-BE49-F238E27FC236}">
                <a16:creationId xmlns:a16="http://schemas.microsoft.com/office/drawing/2014/main" id="{FEE9188F-6B01-2F44-9BF9-43CA76D576CC}"/>
              </a:ext>
            </a:extLst>
          </p:cNvPr>
          <p:cNvPicPr>
            <a:picLocks noChangeAspect="1"/>
          </p:cNvPicPr>
          <p:nvPr/>
        </p:nvPicPr>
        <p:blipFill>
          <a:blip r:embed="rId4"/>
          <a:stretch>
            <a:fillRect/>
          </a:stretch>
        </p:blipFill>
        <p:spPr>
          <a:xfrm>
            <a:off x="9665051" y="1130771"/>
            <a:ext cx="374269" cy="371602"/>
          </a:xfrm>
          <a:prstGeom prst="rect">
            <a:avLst/>
          </a:prstGeom>
        </p:spPr>
      </p:pic>
    </p:spTree>
    <p:extLst>
      <p:ext uri="{BB962C8B-B14F-4D97-AF65-F5344CB8AC3E}">
        <p14:creationId xmlns:p14="http://schemas.microsoft.com/office/powerpoint/2010/main" val="244740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23D1602-BD62-8147-B620-FE680A40DF8F}"/>
              </a:ext>
            </a:extLst>
          </p:cNvPr>
          <p:cNvSpPr txBox="1"/>
          <p:nvPr/>
        </p:nvSpPr>
        <p:spPr>
          <a:xfrm>
            <a:off x="961533" y="320511"/>
            <a:ext cx="7677970" cy="830997"/>
          </a:xfrm>
          <a:prstGeom prst="rect">
            <a:avLst/>
          </a:prstGeom>
          <a:noFill/>
        </p:spPr>
        <p:txBody>
          <a:bodyPr wrap="square" rtlCol="0">
            <a:spAutoFit/>
          </a:bodyPr>
          <a:lstStyle/>
          <a:p>
            <a:pPr algn="ctr"/>
            <a:r>
              <a:rPr lang="en-US" sz="4800" dirty="0"/>
              <a:t>Cooperative Experiments</a:t>
            </a:r>
          </a:p>
        </p:txBody>
      </p:sp>
      <p:sp>
        <p:nvSpPr>
          <p:cNvPr id="9" name="TextBox 8">
            <a:extLst>
              <a:ext uri="{FF2B5EF4-FFF2-40B4-BE49-F238E27FC236}">
                <a16:creationId xmlns:a16="http://schemas.microsoft.com/office/drawing/2014/main" id="{9733050C-501F-EC42-8958-8CF41425EE89}"/>
              </a:ext>
            </a:extLst>
          </p:cNvPr>
          <p:cNvSpPr txBox="1"/>
          <p:nvPr/>
        </p:nvSpPr>
        <p:spPr>
          <a:xfrm>
            <a:off x="397496" y="1340177"/>
            <a:ext cx="8039494" cy="5293757"/>
          </a:xfrm>
          <a:prstGeom prst="rect">
            <a:avLst/>
          </a:prstGeom>
          <a:noFill/>
        </p:spPr>
        <p:txBody>
          <a:bodyPr wrap="square" rtlCol="0">
            <a:spAutoFit/>
          </a:bodyPr>
          <a:lstStyle/>
          <a:p>
            <a:pPr marL="457200" indent="-457200">
              <a:spcBef>
                <a:spcPts val="500"/>
              </a:spcBef>
              <a:spcAft>
                <a:spcPts val="1000"/>
              </a:spcAft>
              <a:buFont typeface="Arial" panose="020B0604020202020204" pitchFamily="34" charset="0"/>
              <a:buChar char="•"/>
            </a:pPr>
            <a:r>
              <a:rPr lang="en-US" sz="3200" dirty="0"/>
              <a:t>1989-1995: CORE project to build a prototype digital library at Cornell University</a:t>
            </a:r>
          </a:p>
          <a:p>
            <a:pPr marL="914400" lvl="1" indent="-457200">
              <a:spcBef>
                <a:spcPts val="500"/>
              </a:spcBef>
              <a:spcAft>
                <a:spcPts val="1000"/>
              </a:spcAft>
              <a:buFont typeface="Wingdings" pitchFamily="2" charset="2"/>
              <a:buChar char="ü"/>
            </a:pPr>
            <a:r>
              <a:rPr lang="en-US" sz="3200" dirty="0"/>
              <a:t>ACS, Belcore, Chemical Abstracts Service, Cornell University and Ohio Computer Library Center (OCLC)</a:t>
            </a:r>
          </a:p>
          <a:p>
            <a:pPr marL="457200" indent="-457200">
              <a:spcBef>
                <a:spcPts val="500"/>
              </a:spcBef>
              <a:spcAft>
                <a:spcPts val="1000"/>
              </a:spcAft>
              <a:buFont typeface="Arial" panose="020B0604020202020204" pitchFamily="34" charset="0"/>
              <a:buChar char="•"/>
            </a:pPr>
            <a:r>
              <a:rPr lang="en-US" sz="3200" dirty="0"/>
              <a:t>1992-1997: Red Sage Project another prototype digital library</a:t>
            </a:r>
          </a:p>
          <a:p>
            <a:pPr marL="914400" lvl="1" indent="-457200">
              <a:spcBef>
                <a:spcPts val="500"/>
              </a:spcBef>
              <a:spcAft>
                <a:spcPts val="1000"/>
              </a:spcAft>
              <a:buFont typeface="Wingdings" pitchFamily="2" charset="2"/>
              <a:buChar char="ü"/>
            </a:pPr>
            <a:r>
              <a:rPr lang="en-US" sz="3200" dirty="0"/>
              <a:t>20 publishers with UC-San Francisco </a:t>
            </a:r>
          </a:p>
          <a:p>
            <a:pPr marL="457200" indent="-457200">
              <a:spcBef>
                <a:spcPts val="500"/>
              </a:spcBef>
              <a:spcAft>
                <a:spcPts val="1000"/>
              </a:spcAft>
              <a:buFont typeface="Arial" panose="020B0604020202020204" pitchFamily="34" charset="0"/>
              <a:buChar char="•"/>
            </a:pPr>
            <a:r>
              <a:rPr lang="en-US" sz="3200" dirty="0"/>
              <a:t>Efforts made obsolete by WWW &amp; Internet</a:t>
            </a:r>
          </a:p>
        </p:txBody>
      </p:sp>
      <p:sp>
        <p:nvSpPr>
          <p:cNvPr id="2" name="Slide Number Placeholder 1">
            <a:extLst>
              <a:ext uri="{FF2B5EF4-FFF2-40B4-BE49-F238E27FC236}">
                <a16:creationId xmlns:a16="http://schemas.microsoft.com/office/drawing/2014/main" id="{F2F78D15-6D39-E347-9CD9-524E66585AB4}"/>
              </a:ext>
            </a:extLst>
          </p:cNvPr>
          <p:cNvSpPr>
            <a:spLocks noGrp="1"/>
          </p:cNvSpPr>
          <p:nvPr>
            <p:ph type="sldNum" sz="quarter" idx="12"/>
          </p:nvPr>
        </p:nvSpPr>
        <p:spPr/>
        <p:txBody>
          <a:bodyPr/>
          <a:lstStyle/>
          <a:p>
            <a:fld id="{BA875541-8164-4CC7-9F2F-6F0C49BB858D}" type="slidenum">
              <a:rPr lang="en-US" smtClean="0"/>
              <a:t>48</a:t>
            </a:fld>
            <a:endParaRPr lang="en-US" dirty="0"/>
          </a:p>
        </p:txBody>
      </p:sp>
      <p:pic>
        <p:nvPicPr>
          <p:cNvPr id="5" name="Picture 4">
            <a:hlinkClick r:id="rId3"/>
            <a:extLst>
              <a:ext uri="{FF2B5EF4-FFF2-40B4-BE49-F238E27FC236}">
                <a16:creationId xmlns:a16="http://schemas.microsoft.com/office/drawing/2014/main" id="{5E957913-45E5-FF44-A3EB-615155E3DEBC}"/>
              </a:ext>
            </a:extLst>
          </p:cNvPr>
          <p:cNvPicPr>
            <a:picLocks noChangeAspect="1"/>
          </p:cNvPicPr>
          <p:nvPr/>
        </p:nvPicPr>
        <p:blipFill>
          <a:blip r:embed="rId4"/>
          <a:stretch>
            <a:fillRect/>
          </a:stretch>
        </p:blipFill>
        <p:spPr>
          <a:xfrm>
            <a:off x="9878919" y="1931913"/>
            <a:ext cx="320802" cy="318516"/>
          </a:xfrm>
          <a:prstGeom prst="rect">
            <a:avLst/>
          </a:prstGeom>
        </p:spPr>
      </p:pic>
      <p:pic>
        <p:nvPicPr>
          <p:cNvPr id="6" name="Picture 5">
            <a:hlinkClick r:id="rId3"/>
            <a:extLst>
              <a:ext uri="{FF2B5EF4-FFF2-40B4-BE49-F238E27FC236}">
                <a16:creationId xmlns:a16="http://schemas.microsoft.com/office/drawing/2014/main" id="{FEE9188F-6B01-2F44-9BF9-43CA76D576CC}"/>
              </a:ext>
            </a:extLst>
          </p:cNvPr>
          <p:cNvPicPr>
            <a:picLocks noChangeAspect="1"/>
          </p:cNvPicPr>
          <p:nvPr/>
        </p:nvPicPr>
        <p:blipFill>
          <a:blip r:embed="rId4"/>
          <a:stretch>
            <a:fillRect/>
          </a:stretch>
        </p:blipFill>
        <p:spPr>
          <a:xfrm>
            <a:off x="9665051" y="1130771"/>
            <a:ext cx="374269" cy="371602"/>
          </a:xfrm>
          <a:prstGeom prst="rect">
            <a:avLst/>
          </a:prstGeom>
        </p:spPr>
      </p:pic>
    </p:spTree>
    <p:extLst>
      <p:ext uri="{BB962C8B-B14F-4D97-AF65-F5344CB8AC3E}">
        <p14:creationId xmlns:p14="http://schemas.microsoft.com/office/powerpoint/2010/main" val="129499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23D1602-BD62-8147-B620-FE680A40DF8F}"/>
              </a:ext>
            </a:extLst>
          </p:cNvPr>
          <p:cNvSpPr txBox="1"/>
          <p:nvPr/>
        </p:nvSpPr>
        <p:spPr>
          <a:xfrm>
            <a:off x="461236" y="345076"/>
            <a:ext cx="8344644" cy="707886"/>
          </a:xfrm>
          <a:prstGeom prst="rect">
            <a:avLst/>
          </a:prstGeom>
          <a:noFill/>
        </p:spPr>
        <p:txBody>
          <a:bodyPr wrap="square" rtlCol="0">
            <a:spAutoFit/>
          </a:bodyPr>
          <a:lstStyle/>
          <a:p>
            <a:pPr algn="ctr"/>
            <a:r>
              <a:rPr lang="en-US" sz="4000" dirty="0"/>
              <a:t>ACS Highlights for Electronic Publishing</a:t>
            </a:r>
          </a:p>
        </p:txBody>
      </p:sp>
      <p:sp>
        <p:nvSpPr>
          <p:cNvPr id="9" name="TextBox 8">
            <a:extLst>
              <a:ext uri="{FF2B5EF4-FFF2-40B4-BE49-F238E27FC236}">
                <a16:creationId xmlns:a16="http://schemas.microsoft.com/office/drawing/2014/main" id="{9733050C-501F-EC42-8958-8CF41425EE89}"/>
              </a:ext>
            </a:extLst>
          </p:cNvPr>
          <p:cNvSpPr txBox="1"/>
          <p:nvPr/>
        </p:nvSpPr>
        <p:spPr>
          <a:xfrm>
            <a:off x="397495" y="1340177"/>
            <a:ext cx="8349010" cy="2939266"/>
          </a:xfrm>
          <a:prstGeom prst="rect">
            <a:avLst/>
          </a:prstGeom>
          <a:noFill/>
        </p:spPr>
        <p:txBody>
          <a:bodyPr wrap="square" rtlCol="0">
            <a:spAutoFit/>
          </a:bodyPr>
          <a:lstStyle/>
          <a:p>
            <a:pPr marL="457200" indent="-457200">
              <a:spcBef>
                <a:spcPts val="500"/>
              </a:spcBef>
              <a:spcAft>
                <a:spcPts val="1000"/>
              </a:spcAft>
              <a:buFont typeface="Arial" panose="020B0604020202020204" pitchFamily="34" charset="0"/>
              <a:buChar char="•"/>
            </a:pPr>
            <a:r>
              <a:rPr lang="en-US" sz="3200" dirty="0"/>
              <a:t>1980—1,000 articles from </a:t>
            </a:r>
            <a:r>
              <a:rPr lang="en-US" sz="3200" i="1" dirty="0"/>
              <a:t>J. Med. Chem</a:t>
            </a:r>
            <a:r>
              <a:rPr lang="en-US" sz="3200" dirty="0"/>
              <a:t>. on BRS* (text only)</a:t>
            </a:r>
          </a:p>
          <a:p>
            <a:pPr marL="457200" indent="-457200">
              <a:spcBef>
                <a:spcPts val="500"/>
              </a:spcBef>
              <a:spcAft>
                <a:spcPts val="1000"/>
              </a:spcAft>
              <a:buFont typeface="Arial" panose="020B0604020202020204" pitchFamily="34" charset="0"/>
              <a:buChar char="•"/>
            </a:pPr>
            <a:r>
              <a:rPr lang="en-US" sz="3200" dirty="0"/>
              <a:t>1982—all 16 ACS journals on BRS** (text only)</a:t>
            </a:r>
          </a:p>
          <a:p>
            <a:pPr marL="457200" indent="-457200">
              <a:spcBef>
                <a:spcPts val="500"/>
              </a:spcBef>
              <a:spcAft>
                <a:spcPts val="1000"/>
              </a:spcAft>
              <a:buFont typeface="Arial" panose="020B0604020202020204" pitchFamily="34" charset="0"/>
              <a:buChar char="•"/>
            </a:pPr>
            <a:r>
              <a:rPr lang="en-US" sz="3200" dirty="0">
                <a:solidFill>
                  <a:srgbClr val="FFFF00"/>
                </a:solidFill>
              </a:rPr>
              <a:t>1996—</a:t>
            </a:r>
            <a:r>
              <a:rPr lang="en-US" sz="3200" i="1" dirty="0">
                <a:solidFill>
                  <a:srgbClr val="FFFF00"/>
                </a:solidFill>
              </a:rPr>
              <a:t>J. Phys. Chem</a:t>
            </a:r>
            <a:r>
              <a:rPr lang="en-US" sz="3200" dirty="0">
                <a:solidFill>
                  <a:srgbClr val="FFFF00"/>
                </a:solidFill>
              </a:rPr>
              <a:t>.  (100</a:t>
            </a:r>
            <a:r>
              <a:rPr lang="en-US" sz="3200" baseline="30000" dirty="0">
                <a:solidFill>
                  <a:srgbClr val="FFFF00"/>
                </a:solidFill>
              </a:rPr>
              <a:t>th</a:t>
            </a:r>
            <a:r>
              <a:rPr lang="en-US" sz="3200" dirty="0">
                <a:solidFill>
                  <a:srgbClr val="FFFF00"/>
                </a:solidFill>
              </a:rPr>
              <a:t> anniversary) on STN International</a:t>
            </a:r>
          </a:p>
        </p:txBody>
      </p:sp>
      <p:sp>
        <p:nvSpPr>
          <p:cNvPr id="2" name="Slide Number Placeholder 1">
            <a:extLst>
              <a:ext uri="{FF2B5EF4-FFF2-40B4-BE49-F238E27FC236}">
                <a16:creationId xmlns:a16="http://schemas.microsoft.com/office/drawing/2014/main" id="{F2F78D15-6D39-E347-9CD9-524E66585AB4}"/>
              </a:ext>
            </a:extLst>
          </p:cNvPr>
          <p:cNvSpPr>
            <a:spLocks noGrp="1"/>
          </p:cNvSpPr>
          <p:nvPr>
            <p:ph type="sldNum" sz="quarter" idx="12"/>
          </p:nvPr>
        </p:nvSpPr>
        <p:spPr/>
        <p:txBody>
          <a:bodyPr/>
          <a:lstStyle/>
          <a:p>
            <a:fld id="{BA875541-8164-4CC7-9F2F-6F0C49BB858D}" type="slidenum">
              <a:rPr lang="en-US" smtClean="0"/>
              <a:t>49</a:t>
            </a:fld>
            <a:endParaRPr lang="en-US" dirty="0"/>
          </a:p>
        </p:txBody>
      </p:sp>
      <p:pic>
        <p:nvPicPr>
          <p:cNvPr id="6" name="Picture 5">
            <a:hlinkClick r:id="rId3"/>
            <a:extLst>
              <a:ext uri="{FF2B5EF4-FFF2-40B4-BE49-F238E27FC236}">
                <a16:creationId xmlns:a16="http://schemas.microsoft.com/office/drawing/2014/main" id="{FEE9188F-6B01-2F44-9BF9-43CA76D576CC}"/>
              </a:ext>
            </a:extLst>
          </p:cNvPr>
          <p:cNvPicPr>
            <a:picLocks noChangeAspect="1"/>
          </p:cNvPicPr>
          <p:nvPr/>
        </p:nvPicPr>
        <p:blipFill>
          <a:blip r:embed="rId4"/>
          <a:stretch>
            <a:fillRect/>
          </a:stretch>
        </p:blipFill>
        <p:spPr>
          <a:xfrm>
            <a:off x="9665051" y="1130771"/>
            <a:ext cx="374269" cy="371602"/>
          </a:xfrm>
          <a:prstGeom prst="rect">
            <a:avLst/>
          </a:prstGeom>
        </p:spPr>
      </p:pic>
      <p:sp>
        <p:nvSpPr>
          <p:cNvPr id="3" name="TextBox 2">
            <a:extLst>
              <a:ext uri="{FF2B5EF4-FFF2-40B4-BE49-F238E27FC236}">
                <a16:creationId xmlns:a16="http://schemas.microsoft.com/office/drawing/2014/main" id="{89F18872-D6A1-774C-82D7-7C38BCA827EA}"/>
              </a:ext>
            </a:extLst>
          </p:cNvPr>
          <p:cNvSpPr txBox="1"/>
          <p:nvPr/>
        </p:nvSpPr>
        <p:spPr>
          <a:xfrm>
            <a:off x="397495" y="4751844"/>
            <a:ext cx="6679489" cy="707886"/>
          </a:xfrm>
          <a:prstGeom prst="rect">
            <a:avLst/>
          </a:prstGeom>
          <a:noFill/>
        </p:spPr>
        <p:txBody>
          <a:bodyPr wrap="square" rtlCol="0">
            <a:spAutoFit/>
          </a:bodyPr>
          <a:lstStyle/>
          <a:p>
            <a:r>
              <a:rPr lang="en-US" sz="2000" dirty="0"/>
              <a:t>* </a:t>
            </a:r>
            <a:r>
              <a:rPr lang="en-US" sz="2000" u="sng" dirty="0"/>
              <a:t>B</a:t>
            </a:r>
            <a:r>
              <a:rPr lang="en-US" sz="2000" dirty="0"/>
              <a:t>ibliographic </a:t>
            </a:r>
            <a:r>
              <a:rPr lang="en-US" sz="2000" u="sng" dirty="0"/>
              <a:t>R</a:t>
            </a:r>
            <a:r>
              <a:rPr lang="en-US" sz="2000" dirty="0"/>
              <a:t>etrieval </a:t>
            </a:r>
            <a:r>
              <a:rPr lang="en-US" sz="2000" u="sng" dirty="0"/>
              <a:t>S</a:t>
            </a:r>
            <a:r>
              <a:rPr lang="en-US" sz="2000" dirty="0"/>
              <a:t>ervices.  Today sold as LiveLink ECM     Discovery Server by Open Text Corporation</a:t>
            </a:r>
          </a:p>
        </p:txBody>
      </p:sp>
      <p:pic>
        <p:nvPicPr>
          <p:cNvPr id="10" name="Picture 9">
            <a:hlinkClick r:id="rId3"/>
            <a:extLst>
              <a:ext uri="{FF2B5EF4-FFF2-40B4-BE49-F238E27FC236}">
                <a16:creationId xmlns:a16="http://schemas.microsoft.com/office/drawing/2014/main" id="{2B086C29-61DA-F648-9595-A8D5F077CC8C}"/>
              </a:ext>
            </a:extLst>
          </p:cNvPr>
          <p:cNvPicPr>
            <a:picLocks noChangeAspect="1"/>
          </p:cNvPicPr>
          <p:nvPr/>
        </p:nvPicPr>
        <p:blipFill>
          <a:blip r:embed="rId4"/>
          <a:stretch>
            <a:fillRect/>
          </a:stretch>
        </p:blipFill>
        <p:spPr>
          <a:xfrm>
            <a:off x="9817451" y="1283171"/>
            <a:ext cx="374269" cy="371602"/>
          </a:xfrm>
          <a:prstGeom prst="rect">
            <a:avLst/>
          </a:prstGeom>
        </p:spPr>
      </p:pic>
      <p:pic>
        <p:nvPicPr>
          <p:cNvPr id="5" name="Picture 4">
            <a:hlinkClick r:id="rId5"/>
            <a:extLst>
              <a:ext uri="{FF2B5EF4-FFF2-40B4-BE49-F238E27FC236}">
                <a16:creationId xmlns:a16="http://schemas.microsoft.com/office/drawing/2014/main" id="{5E957913-45E5-FF44-A3EB-615155E3DEBC}"/>
              </a:ext>
            </a:extLst>
          </p:cNvPr>
          <p:cNvPicPr>
            <a:picLocks noChangeAspect="1"/>
          </p:cNvPicPr>
          <p:nvPr/>
        </p:nvPicPr>
        <p:blipFill>
          <a:blip r:embed="rId4"/>
          <a:stretch>
            <a:fillRect/>
          </a:stretch>
        </p:blipFill>
        <p:spPr>
          <a:xfrm>
            <a:off x="4940755" y="5105184"/>
            <a:ext cx="320802" cy="318516"/>
          </a:xfrm>
          <a:prstGeom prst="rect">
            <a:avLst/>
          </a:prstGeom>
        </p:spPr>
      </p:pic>
      <p:pic>
        <p:nvPicPr>
          <p:cNvPr id="11" name="Picture 10">
            <a:hlinkClick r:id="rId6"/>
            <a:extLst>
              <a:ext uri="{FF2B5EF4-FFF2-40B4-BE49-F238E27FC236}">
                <a16:creationId xmlns:a16="http://schemas.microsoft.com/office/drawing/2014/main" id="{5D81677E-6006-4942-BF4E-FE1EC03A4EE1}"/>
              </a:ext>
            </a:extLst>
          </p:cNvPr>
          <p:cNvPicPr>
            <a:picLocks noChangeAspect="1"/>
          </p:cNvPicPr>
          <p:nvPr/>
        </p:nvPicPr>
        <p:blipFill>
          <a:blip r:embed="rId4"/>
          <a:stretch>
            <a:fillRect/>
          </a:stretch>
        </p:blipFill>
        <p:spPr>
          <a:xfrm>
            <a:off x="5338617" y="5105184"/>
            <a:ext cx="320802" cy="318516"/>
          </a:xfrm>
          <a:prstGeom prst="rect">
            <a:avLst/>
          </a:prstGeom>
        </p:spPr>
      </p:pic>
      <p:sp>
        <p:nvSpPr>
          <p:cNvPr id="4" name="TextBox 3">
            <a:extLst>
              <a:ext uri="{FF2B5EF4-FFF2-40B4-BE49-F238E27FC236}">
                <a16:creationId xmlns:a16="http://schemas.microsoft.com/office/drawing/2014/main" id="{DF02D93C-6DAF-3447-9438-2263B7FA6927}"/>
              </a:ext>
            </a:extLst>
          </p:cNvPr>
          <p:cNvSpPr txBox="1"/>
          <p:nvPr/>
        </p:nvSpPr>
        <p:spPr>
          <a:xfrm>
            <a:off x="443826" y="5690156"/>
            <a:ext cx="4634987" cy="400110"/>
          </a:xfrm>
          <a:prstGeom prst="rect">
            <a:avLst/>
          </a:prstGeom>
          <a:noFill/>
        </p:spPr>
        <p:txBody>
          <a:bodyPr wrap="none" rtlCol="0">
            <a:spAutoFit/>
          </a:bodyPr>
          <a:lstStyle/>
          <a:p>
            <a:r>
              <a:rPr lang="en-US" sz="2000" dirty="0"/>
              <a:t>** 1974-1980, goal achieved after 8 years?</a:t>
            </a:r>
          </a:p>
        </p:txBody>
      </p:sp>
      <p:sp>
        <p:nvSpPr>
          <p:cNvPr id="7" name="TextBox 6">
            <a:extLst>
              <a:ext uri="{FF2B5EF4-FFF2-40B4-BE49-F238E27FC236}">
                <a16:creationId xmlns:a16="http://schemas.microsoft.com/office/drawing/2014/main" id="{B9AD6CB2-0273-A244-8E56-33EDF3598690}"/>
              </a:ext>
            </a:extLst>
          </p:cNvPr>
          <p:cNvSpPr txBox="1"/>
          <p:nvPr/>
        </p:nvSpPr>
        <p:spPr>
          <a:xfrm>
            <a:off x="1880603" y="1805049"/>
            <a:ext cx="1713931" cy="707886"/>
          </a:xfrm>
          <a:prstGeom prst="rect">
            <a:avLst/>
          </a:prstGeom>
          <a:noFill/>
        </p:spPr>
        <p:txBody>
          <a:bodyPr wrap="none" rtlCol="0">
            <a:spAutoFit/>
          </a:bodyPr>
          <a:lstStyle/>
          <a:p>
            <a:r>
              <a:rPr lang="en-US" sz="4000" dirty="0">
                <a:solidFill>
                  <a:srgbClr val="FF0000"/>
                </a:solidFill>
              </a:rPr>
              <a:t>______</a:t>
            </a:r>
          </a:p>
        </p:txBody>
      </p:sp>
      <p:sp>
        <p:nvSpPr>
          <p:cNvPr id="12" name="TextBox 11">
            <a:extLst>
              <a:ext uri="{FF2B5EF4-FFF2-40B4-BE49-F238E27FC236}">
                <a16:creationId xmlns:a16="http://schemas.microsoft.com/office/drawing/2014/main" id="{F6F33FDA-2948-8340-976D-93B725CE543E}"/>
              </a:ext>
            </a:extLst>
          </p:cNvPr>
          <p:cNvSpPr txBox="1"/>
          <p:nvPr/>
        </p:nvSpPr>
        <p:spPr>
          <a:xfrm>
            <a:off x="6919494" y="2489185"/>
            <a:ext cx="1713931" cy="707886"/>
          </a:xfrm>
          <a:prstGeom prst="rect">
            <a:avLst/>
          </a:prstGeom>
          <a:noFill/>
        </p:spPr>
        <p:txBody>
          <a:bodyPr wrap="none" rtlCol="0">
            <a:spAutoFit/>
          </a:bodyPr>
          <a:lstStyle/>
          <a:p>
            <a:r>
              <a:rPr lang="en-US" sz="4000" dirty="0">
                <a:solidFill>
                  <a:srgbClr val="FF0000"/>
                </a:solidFill>
              </a:rPr>
              <a:t>______</a:t>
            </a:r>
          </a:p>
        </p:txBody>
      </p:sp>
    </p:spTree>
    <p:extLst>
      <p:ext uri="{BB962C8B-B14F-4D97-AF65-F5344CB8AC3E}">
        <p14:creationId xmlns:p14="http://schemas.microsoft.com/office/powerpoint/2010/main" val="102842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28600"/>
            <a:ext cx="12201525" cy="9163050"/>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B44BDE55-4FE3-3E43-A207-B895977F7C09}"/>
              </a:ext>
            </a:extLst>
          </p:cNvPr>
          <p:cNvSpPr>
            <a:spLocks noGrp="1"/>
          </p:cNvSpPr>
          <p:nvPr>
            <p:ph type="sldNum" sz="quarter" idx="12"/>
          </p:nvPr>
        </p:nvSpPr>
        <p:spPr/>
        <p:txBody>
          <a:bodyPr/>
          <a:lstStyle/>
          <a:p>
            <a:fld id="{BA875541-8164-4CC7-9F2F-6F0C49BB858D}" type="slidenum">
              <a:rPr lang="en-US" smtClean="0"/>
              <a:t>5</a:t>
            </a:fld>
            <a:endParaRPr lang="en-US" dirty="0"/>
          </a:p>
        </p:txBody>
      </p:sp>
      <p:pic>
        <p:nvPicPr>
          <p:cNvPr id="6" name="Picture 5">
            <a:hlinkClick r:id="rId5"/>
            <a:extLst>
              <a:ext uri="{FF2B5EF4-FFF2-40B4-BE49-F238E27FC236}">
                <a16:creationId xmlns:a16="http://schemas.microsoft.com/office/drawing/2014/main" id="{BDBD7F0E-54AD-0E4B-855A-43C27097B877}"/>
              </a:ext>
            </a:extLst>
          </p:cNvPr>
          <p:cNvPicPr>
            <a:picLocks noChangeAspect="1"/>
          </p:cNvPicPr>
          <p:nvPr/>
        </p:nvPicPr>
        <p:blipFill>
          <a:blip r:embed="rId6"/>
          <a:stretch>
            <a:fillRect/>
          </a:stretch>
        </p:blipFill>
        <p:spPr>
          <a:xfrm>
            <a:off x="9878919" y="1931913"/>
            <a:ext cx="320802" cy="318516"/>
          </a:xfrm>
          <a:prstGeom prst="rect">
            <a:avLst/>
          </a:prstGeom>
        </p:spPr>
      </p:pic>
      <p:pic>
        <p:nvPicPr>
          <p:cNvPr id="7" name="Picture 6">
            <a:hlinkClick r:id="rId5"/>
            <a:extLst>
              <a:ext uri="{FF2B5EF4-FFF2-40B4-BE49-F238E27FC236}">
                <a16:creationId xmlns:a16="http://schemas.microsoft.com/office/drawing/2014/main" id="{4B7E4C78-965F-F64C-AC3A-E07DDEB68AC4}"/>
              </a:ext>
            </a:extLst>
          </p:cNvPr>
          <p:cNvPicPr>
            <a:picLocks noChangeAspect="1"/>
          </p:cNvPicPr>
          <p:nvPr/>
        </p:nvPicPr>
        <p:blipFill>
          <a:blip r:embed="rId6"/>
          <a:stretch>
            <a:fillRect/>
          </a:stretch>
        </p:blipFill>
        <p:spPr>
          <a:xfrm>
            <a:off x="9665051" y="1130771"/>
            <a:ext cx="374269" cy="371602"/>
          </a:xfrm>
          <a:prstGeom prst="rect">
            <a:avLst/>
          </a:prstGeom>
        </p:spPr>
      </p:pic>
      <p:pic>
        <p:nvPicPr>
          <p:cNvPr id="3" name="Picture 2">
            <a:extLst>
              <a:ext uri="{FF2B5EF4-FFF2-40B4-BE49-F238E27FC236}">
                <a16:creationId xmlns:a16="http://schemas.microsoft.com/office/drawing/2014/main" id="{48AA2075-3EA3-F744-AD77-1C2C1D996F8A}"/>
              </a:ext>
            </a:extLst>
          </p:cNvPr>
          <p:cNvPicPr>
            <a:picLocks noChangeAspect="1"/>
          </p:cNvPicPr>
          <p:nvPr/>
        </p:nvPicPr>
        <p:blipFill>
          <a:blip r:embed="rId7"/>
          <a:stretch>
            <a:fillRect/>
          </a:stretch>
        </p:blipFill>
        <p:spPr>
          <a:xfrm>
            <a:off x="1468844" y="1"/>
            <a:ext cx="5905500" cy="5438775"/>
          </a:xfrm>
          <a:prstGeom prst="rect">
            <a:avLst/>
          </a:prstGeom>
        </p:spPr>
      </p:pic>
      <p:sp>
        <p:nvSpPr>
          <p:cNvPr id="4" name="TextBox 3">
            <a:extLst>
              <a:ext uri="{FF2B5EF4-FFF2-40B4-BE49-F238E27FC236}">
                <a16:creationId xmlns:a16="http://schemas.microsoft.com/office/drawing/2014/main" id="{E855D739-A83F-4F44-9D15-8705B7B2C822}"/>
              </a:ext>
            </a:extLst>
          </p:cNvPr>
          <p:cNvSpPr txBox="1"/>
          <p:nvPr/>
        </p:nvSpPr>
        <p:spPr>
          <a:xfrm>
            <a:off x="504953" y="5690156"/>
            <a:ext cx="7223259" cy="646331"/>
          </a:xfrm>
          <a:prstGeom prst="rect">
            <a:avLst/>
          </a:prstGeom>
          <a:noFill/>
        </p:spPr>
        <p:txBody>
          <a:bodyPr wrap="none" rtlCol="0">
            <a:spAutoFit/>
          </a:bodyPr>
          <a:lstStyle/>
          <a:p>
            <a:r>
              <a:rPr lang="en-US" dirty="0">
                <a:solidFill>
                  <a:schemeClr val="bg1"/>
                </a:solidFill>
              </a:rPr>
              <a:t>From the </a:t>
            </a:r>
            <a:r>
              <a:rPr lang="en-US" i="1" dirty="0">
                <a:solidFill>
                  <a:schemeClr val="bg1"/>
                </a:solidFill>
              </a:rPr>
              <a:t>Philosophical Transactions of the Royal Society</a:t>
            </a:r>
            <a:r>
              <a:rPr lang="en-US" dirty="0">
                <a:solidFill>
                  <a:schemeClr val="bg1"/>
                </a:solidFill>
              </a:rPr>
              <a:t>, vol 1, March 1665</a:t>
            </a:r>
          </a:p>
          <a:p>
            <a:r>
              <a:rPr lang="en-US" dirty="0">
                <a:solidFill>
                  <a:schemeClr val="bg1"/>
                </a:solidFill>
              </a:rPr>
              <a:t>[First science journal:  Journal des sçavans (January  1665)]</a:t>
            </a:r>
          </a:p>
        </p:txBody>
      </p:sp>
      <p:sp>
        <p:nvSpPr>
          <p:cNvPr id="5" name="Oval 4">
            <a:extLst>
              <a:ext uri="{FF2B5EF4-FFF2-40B4-BE49-F238E27FC236}">
                <a16:creationId xmlns:a16="http://schemas.microsoft.com/office/drawing/2014/main" id="{EB148B83-8BC4-F944-A6AA-320D6B45D4CE}"/>
              </a:ext>
            </a:extLst>
          </p:cNvPr>
          <p:cNvSpPr/>
          <p:nvPr/>
        </p:nvSpPr>
        <p:spPr>
          <a:xfrm>
            <a:off x="1776251" y="1408713"/>
            <a:ext cx="3499942" cy="39906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8854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23D1602-BD62-8147-B620-FE680A40DF8F}"/>
              </a:ext>
            </a:extLst>
          </p:cNvPr>
          <p:cNvSpPr txBox="1"/>
          <p:nvPr/>
        </p:nvSpPr>
        <p:spPr>
          <a:xfrm>
            <a:off x="961533" y="320511"/>
            <a:ext cx="7352908" cy="1154162"/>
          </a:xfrm>
          <a:prstGeom prst="rect">
            <a:avLst/>
          </a:prstGeom>
          <a:noFill/>
        </p:spPr>
        <p:txBody>
          <a:bodyPr wrap="square" rtlCol="0">
            <a:spAutoFit/>
          </a:bodyPr>
          <a:lstStyle/>
          <a:p>
            <a:pPr algn="ctr"/>
            <a:r>
              <a:rPr lang="en-US" sz="4100" dirty="0"/>
              <a:t>Timeline for Electronic Publishing</a:t>
            </a:r>
          </a:p>
          <a:p>
            <a:pPr algn="r"/>
            <a:r>
              <a:rPr lang="en-US" sz="2800" dirty="0"/>
              <a:t>(cont.)</a:t>
            </a:r>
          </a:p>
        </p:txBody>
      </p:sp>
      <p:sp>
        <p:nvSpPr>
          <p:cNvPr id="9" name="TextBox 8">
            <a:extLst>
              <a:ext uri="{FF2B5EF4-FFF2-40B4-BE49-F238E27FC236}">
                <a16:creationId xmlns:a16="http://schemas.microsoft.com/office/drawing/2014/main" id="{9733050C-501F-EC42-8958-8CF41425EE89}"/>
              </a:ext>
            </a:extLst>
          </p:cNvPr>
          <p:cNvSpPr txBox="1"/>
          <p:nvPr/>
        </p:nvSpPr>
        <p:spPr>
          <a:xfrm>
            <a:off x="365002" y="1569399"/>
            <a:ext cx="8161481" cy="5286062"/>
          </a:xfrm>
          <a:prstGeom prst="rect">
            <a:avLst/>
          </a:prstGeom>
          <a:noFill/>
        </p:spPr>
        <p:txBody>
          <a:bodyPr wrap="square" rtlCol="0">
            <a:spAutoFit/>
          </a:bodyPr>
          <a:lstStyle/>
          <a:p>
            <a:pPr marL="457200" indent="-457200">
              <a:spcBef>
                <a:spcPts val="500"/>
              </a:spcBef>
              <a:spcAft>
                <a:spcPts val="1000"/>
              </a:spcAft>
              <a:buFont typeface="Arial" panose="020B0604020202020204" pitchFamily="34" charset="0"/>
              <a:buChar char="•"/>
            </a:pPr>
            <a:r>
              <a:rPr lang="en-US" sz="3200" dirty="0"/>
              <a:t>1997—presentation to ACS Board of Directors then scientists at ACS National Meeting in Las Vegas </a:t>
            </a:r>
          </a:p>
          <a:p>
            <a:pPr marL="457200" indent="-457200">
              <a:spcBef>
                <a:spcPts val="500"/>
              </a:spcBef>
              <a:spcAft>
                <a:spcPts val="1000"/>
              </a:spcAft>
              <a:buFont typeface="Arial" panose="020B0604020202020204" pitchFamily="34" charset="0"/>
              <a:buChar char="•"/>
            </a:pPr>
            <a:r>
              <a:rPr lang="en-US" sz="3200" dirty="0"/>
              <a:t>1997—all 26 ACS journals on STN International</a:t>
            </a:r>
          </a:p>
          <a:p>
            <a:pPr marL="457200" indent="-457200">
              <a:spcBef>
                <a:spcPts val="500"/>
              </a:spcBef>
              <a:spcAft>
                <a:spcPts val="1000"/>
              </a:spcAft>
              <a:buFont typeface="Arial" panose="020B0604020202020204" pitchFamily="34" charset="0"/>
              <a:buChar char="•"/>
            </a:pPr>
            <a:r>
              <a:rPr lang="en-US" sz="3200" dirty="0">
                <a:solidFill>
                  <a:srgbClr val="FF0000"/>
                </a:solidFill>
              </a:rPr>
              <a:t>2002—all ACS journals, from 1879 forward, on STN International (graphics, math, tables, chemical structures, etc.)</a:t>
            </a:r>
          </a:p>
          <a:p>
            <a:pPr marL="457200" indent="-457200">
              <a:spcBef>
                <a:spcPts val="500"/>
              </a:spcBef>
              <a:spcAft>
                <a:spcPts val="1000"/>
              </a:spcAft>
              <a:buFont typeface="Arial" panose="020B0604020202020204" pitchFamily="34" charset="0"/>
              <a:buChar char="•"/>
            </a:pPr>
            <a:r>
              <a:rPr lang="en-US" sz="4400" dirty="0">
                <a:solidFill>
                  <a:srgbClr val="FFFF00"/>
                </a:solidFill>
              </a:rPr>
              <a:t>1974 to 2002—28 years!</a:t>
            </a:r>
          </a:p>
        </p:txBody>
      </p:sp>
      <p:sp>
        <p:nvSpPr>
          <p:cNvPr id="2" name="Slide Number Placeholder 1">
            <a:extLst>
              <a:ext uri="{FF2B5EF4-FFF2-40B4-BE49-F238E27FC236}">
                <a16:creationId xmlns:a16="http://schemas.microsoft.com/office/drawing/2014/main" id="{F2F78D15-6D39-E347-9CD9-524E66585AB4}"/>
              </a:ext>
            </a:extLst>
          </p:cNvPr>
          <p:cNvSpPr>
            <a:spLocks noGrp="1"/>
          </p:cNvSpPr>
          <p:nvPr>
            <p:ph type="sldNum" sz="quarter" idx="12"/>
          </p:nvPr>
        </p:nvSpPr>
        <p:spPr/>
        <p:txBody>
          <a:bodyPr/>
          <a:lstStyle/>
          <a:p>
            <a:fld id="{BA875541-8164-4CC7-9F2F-6F0C49BB858D}" type="slidenum">
              <a:rPr lang="en-US" smtClean="0"/>
              <a:t>50</a:t>
            </a:fld>
            <a:endParaRPr lang="en-US" dirty="0"/>
          </a:p>
        </p:txBody>
      </p:sp>
      <p:pic>
        <p:nvPicPr>
          <p:cNvPr id="5" name="Picture 4">
            <a:hlinkClick r:id="rId3"/>
            <a:extLst>
              <a:ext uri="{FF2B5EF4-FFF2-40B4-BE49-F238E27FC236}">
                <a16:creationId xmlns:a16="http://schemas.microsoft.com/office/drawing/2014/main" id="{5E957913-45E5-FF44-A3EB-615155E3DEBC}"/>
              </a:ext>
            </a:extLst>
          </p:cNvPr>
          <p:cNvPicPr>
            <a:picLocks noChangeAspect="1"/>
          </p:cNvPicPr>
          <p:nvPr/>
        </p:nvPicPr>
        <p:blipFill>
          <a:blip r:embed="rId4"/>
          <a:stretch>
            <a:fillRect/>
          </a:stretch>
        </p:blipFill>
        <p:spPr>
          <a:xfrm>
            <a:off x="9878919" y="1931913"/>
            <a:ext cx="320802" cy="318516"/>
          </a:xfrm>
          <a:prstGeom prst="rect">
            <a:avLst/>
          </a:prstGeom>
        </p:spPr>
      </p:pic>
      <p:pic>
        <p:nvPicPr>
          <p:cNvPr id="6" name="Picture 5">
            <a:hlinkClick r:id="rId3"/>
            <a:extLst>
              <a:ext uri="{FF2B5EF4-FFF2-40B4-BE49-F238E27FC236}">
                <a16:creationId xmlns:a16="http://schemas.microsoft.com/office/drawing/2014/main" id="{FEE9188F-6B01-2F44-9BF9-43CA76D576CC}"/>
              </a:ext>
            </a:extLst>
          </p:cNvPr>
          <p:cNvPicPr>
            <a:picLocks noChangeAspect="1"/>
          </p:cNvPicPr>
          <p:nvPr/>
        </p:nvPicPr>
        <p:blipFill>
          <a:blip r:embed="rId4"/>
          <a:stretch>
            <a:fillRect/>
          </a:stretch>
        </p:blipFill>
        <p:spPr>
          <a:xfrm>
            <a:off x="9665051" y="1130771"/>
            <a:ext cx="374269" cy="371602"/>
          </a:xfrm>
          <a:prstGeom prst="rect">
            <a:avLst/>
          </a:prstGeom>
        </p:spPr>
      </p:pic>
    </p:spTree>
    <p:extLst>
      <p:ext uri="{BB962C8B-B14F-4D97-AF65-F5344CB8AC3E}">
        <p14:creationId xmlns:p14="http://schemas.microsoft.com/office/powerpoint/2010/main" val="86605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135" name="Picture 134">
            <a:extLst>
              <a:ext uri="{FF2B5EF4-FFF2-40B4-BE49-F238E27FC236}">
                <a16:creationId xmlns:a16="http://schemas.microsoft.com/office/drawing/2014/main" id="{83543A10-04EE-49E0-A9DE-22E1FAB9AED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3" name="TextBox 2">
            <a:extLst>
              <a:ext uri="{FF2B5EF4-FFF2-40B4-BE49-F238E27FC236}">
                <a16:creationId xmlns:a16="http://schemas.microsoft.com/office/drawing/2014/main" id="{386588CE-301D-CB4A-9160-86E519778BF3}"/>
              </a:ext>
            </a:extLst>
          </p:cNvPr>
          <p:cNvSpPr txBox="1"/>
          <p:nvPr/>
        </p:nvSpPr>
        <p:spPr>
          <a:xfrm>
            <a:off x="-1" y="199431"/>
            <a:ext cx="8370093" cy="931340"/>
          </a:xfrm>
          <a:prstGeom prst="rect">
            <a:avLst/>
          </a:prstGeom>
        </p:spPr>
        <p:txBody>
          <a:bodyPr vert="horz" lIns="91440" tIns="45720" rIns="91440" bIns="45720" rtlCol="0" anchor="b">
            <a:noAutofit/>
          </a:bodyPr>
          <a:lstStyle/>
          <a:p>
            <a:pPr algn="r" defTabSz="457200">
              <a:spcBef>
                <a:spcPct val="0"/>
              </a:spcBef>
              <a:spcAft>
                <a:spcPts val="600"/>
              </a:spcAft>
            </a:pPr>
            <a:r>
              <a:rPr lang="en-US" sz="5400" b="1" dirty="0">
                <a:ln w="3175" cmpd="sng">
                  <a:noFill/>
                </a:ln>
                <a:solidFill>
                  <a:srgbClr val="FFFF00"/>
                </a:solidFill>
                <a:ea typeface="+mj-ea"/>
                <a:cs typeface="+mj-cs"/>
              </a:rPr>
              <a:t>Thanks for your attention!</a:t>
            </a:r>
          </a:p>
        </p:txBody>
      </p:sp>
      <p:sp>
        <p:nvSpPr>
          <p:cNvPr id="2" name="Slide Number Placeholder 1">
            <a:extLst>
              <a:ext uri="{FF2B5EF4-FFF2-40B4-BE49-F238E27FC236}">
                <a16:creationId xmlns:a16="http://schemas.microsoft.com/office/drawing/2014/main" id="{5E72FAA6-9C1C-1B4F-A4C1-7A6611D06A84}"/>
              </a:ext>
            </a:extLst>
          </p:cNvPr>
          <p:cNvSpPr>
            <a:spLocks noGrp="1"/>
          </p:cNvSpPr>
          <p:nvPr>
            <p:ph type="sldNum" sz="quarter" idx="12"/>
          </p:nvPr>
        </p:nvSpPr>
        <p:spPr>
          <a:xfrm>
            <a:off x="7956718" y="5870575"/>
            <a:ext cx="413375" cy="377825"/>
          </a:xfrm>
        </p:spPr>
        <p:txBody>
          <a:bodyPr vert="horz" lIns="91440" tIns="45720" rIns="91440" bIns="45720" rtlCol="0" anchor="ctr">
            <a:normAutofit/>
          </a:bodyPr>
          <a:lstStyle/>
          <a:p>
            <a:pPr>
              <a:spcAft>
                <a:spcPts val="600"/>
              </a:spcAft>
            </a:pPr>
            <a:fld id="{BA875541-8164-4CC7-9F2F-6F0C49BB858D}" type="slidenum">
              <a:rPr lang="en-US" smtClean="0"/>
              <a:pPr>
                <a:spcAft>
                  <a:spcPts val="600"/>
                </a:spcAft>
              </a:pPr>
              <a:t>51</a:t>
            </a:fld>
            <a:endParaRPr lang="en-US" dirty="0"/>
          </a:p>
        </p:txBody>
      </p:sp>
      <p:sp>
        <p:nvSpPr>
          <p:cNvPr id="816130" name="Rectangle 2" hidden="1"/>
          <p:cNvSpPr>
            <a:spLocks noGrp="1" noChangeArrowheads="1"/>
          </p:cNvSpPr>
          <p:nvPr>
            <p:ph type="title"/>
          </p:nvPr>
        </p:nvSpPr>
        <p:spPr/>
        <p:txBody>
          <a:bodyPr/>
          <a:lstStyle/>
          <a:p>
            <a:pPr eaLnBrk="1" hangingPunct="1">
              <a:defRPr/>
            </a:pPr>
            <a:endParaRPr lang="en-US" dirty="0"/>
          </a:p>
        </p:txBody>
      </p:sp>
      <p:pic>
        <p:nvPicPr>
          <p:cNvPr id="5" name="Picture 4">
            <a:hlinkClick r:id="rId5"/>
            <a:extLst>
              <a:ext uri="{FF2B5EF4-FFF2-40B4-BE49-F238E27FC236}">
                <a16:creationId xmlns:a16="http://schemas.microsoft.com/office/drawing/2014/main" id="{9C59CB33-2EF2-4941-A7D9-FDFA47B69F51}"/>
              </a:ext>
            </a:extLst>
          </p:cNvPr>
          <p:cNvPicPr>
            <a:picLocks noChangeAspect="1"/>
          </p:cNvPicPr>
          <p:nvPr/>
        </p:nvPicPr>
        <p:blipFill>
          <a:blip r:embed="rId6"/>
          <a:stretch>
            <a:fillRect/>
          </a:stretch>
        </p:blipFill>
        <p:spPr>
          <a:xfrm>
            <a:off x="9878919" y="1931913"/>
            <a:ext cx="320802" cy="318516"/>
          </a:xfrm>
          <a:prstGeom prst="rect">
            <a:avLst/>
          </a:prstGeom>
        </p:spPr>
      </p:pic>
      <p:pic>
        <p:nvPicPr>
          <p:cNvPr id="6" name="Picture 5">
            <a:hlinkClick r:id="rId5"/>
            <a:extLst>
              <a:ext uri="{FF2B5EF4-FFF2-40B4-BE49-F238E27FC236}">
                <a16:creationId xmlns:a16="http://schemas.microsoft.com/office/drawing/2014/main" id="{456A236B-5EC3-2743-B607-71A2AD8205A4}"/>
              </a:ext>
            </a:extLst>
          </p:cNvPr>
          <p:cNvPicPr>
            <a:picLocks noChangeAspect="1"/>
          </p:cNvPicPr>
          <p:nvPr/>
        </p:nvPicPr>
        <p:blipFill>
          <a:blip r:embed="rId6"/>
          <a:stretch>
            <a:fillRect/>
          </a:stretch>
        </p:blipFill>
        <p:spPr>
          <a:xfrm>
            <a:off x="9665051" y="1130771"/>
            <a:ext cx="374269" cy="371602"/>
          </a:xfrm>
          <a:prstGeom prst="rect">
            <a:avLst/>
          </a:prstGeom>
        </p:spPr>
      </p:pic>
      <p:pic>
        <p:nvPicPr>
          <p:cNvPr id="4" name="Picture 3">
            <a:extLst>
              <a:ext uri="{FF2B5EF4-FFF2-40B4-BE49-F238E27FC236}">
                <a16:creationId xmlns:a16="http://schemas.microsoft.com/office/drawing/2014/main" id="{D1802564-4419-484C-9C68-089DF55C8500}"/>
              </a:ext>
            </a:extLst>
          </p:cNvPr>
          <p:cNvPicPr>
            <a:picLocks noChangeAspect="1"/>
          </p:cNvPicPr>
          <p:nvPr/>
        </p:nvPicPr>
        <p:blipFill>
          <a:blip r:embed="rId7"/>
          <a:stretch>
            <a:fillRect/>
          </a:stretch>
        </p:blipFill>
        <p:spPr>
          <a:xfrm>
            <a:off x="182283" y="1502373"/>
            <a:ext cx="3454400" cy="4324350"/>
          </a:xfrm>
          <a:prstGeom prst="rect">
            <a:avLst/>
          </a:prstGeom>
        </p:spPr>
      </p:pic>
      <p:sp>
        <p:nvSpPr>
          <p:cNvPr id="16" name="TextBox 15">
            <a:extLst>
              <a:ext uri="{FF2B5EF4-FFF2-40B4-BE49-F238E27FC236}">
                <a16:creationId xmlns:a16="http://schemas.microsoft.com/office/drawing/2014/main" id="{7A9F2B76-CC86-E14A-9FEC-6A66B8FEFC96}"/>
              </a:ext>
            </a:extLst>
          </p:cNvPr>
          <p:cNvSpPr txBox="1"/>
          <p:nvPr/>
        </p:nvSpPr>
        <p:spPr>
          <a:xfrm>
            <a:off x="3826786" y="2846219"/>
            <a:ext cx="1497526" cy="1569660"/>
          </a:xfrm>
          <a:prstGeom prst="rect">
            <a:avLst/>
          </a:prstGeom>
          <a:noFill/>
        </p:spPr>
        <p:txBody>
          <a:bodyPr wrap="none" rtlCol="0">
            <a:spAutoFit/>
          </a:bodyPr>
          <a:lstStyle/>
          <a:p>
            <a:r>
              <a:rPr lang="en-US" sz="9600" dirty="0">
                <a:solidFill>
                  <a:srgbClr val="FF0000"/>
                </a:solidFill>
                <a:latin typeface="Apple Chancery" panose="03020702040506060504" pitchFamily="66" charset="-79"/>
                <a:cs typeface="Apple Chancery" panose="03020702040506060504" pitchFamily="66" charset="-79"/>
                <a:sym typeface="Wingdings 3" pitchFamily="2" charset="2"/>
              </a:rPr>
              <a:t></a:t>
            </a:r>
            <a:r>
              <a:rPr lang="en-US" dirty="0"/>
              <a:t> </a:t>
            </a:r>
          </a:p>
        </p:txBody>
      </p:sp>
      <p:pic>
        <p:nvPicPr>
          <p:cNvPr id="19" name="Picture 18">
            <a:extLst>
              <a:ext uri="{FF2B5EF4-FFF2-40B4-BE49-F238E27FC236}">
                <a16:creationId xmlns:a16="http://schemas.microsoft.com/office/drawing/2014/main" id="{8C1C8FBC-6E66-2F48-A5DE-9DBB1CD0BEE9}"/>
              </a:ext>
            </a:extLst>
          </p:cNvPr>
          <p:cNvPicPr>
            <a:picLocks noChangeAspect="1"/>
          </p:cNvPicPr>
          <p:nvPr/>
        </p:nvPicPr>
        <p:blipFill>
          <a:blip r:embed="rId8"/>
          <a:stretch>
            <a:fillRect/>
          </a:stretch>
        </p:blipFill>
        <p:spPr>
          <a:xfrm>
            <a:off x="5310531" y="1502373"/>
            <a:ext cx="3136900" cy="4191000"/>
          </a:xfrm>
          <a:prstGeom prst="rect">
            <a:avLst/>
          </a:prstGeom>
        </p:spPr>
      </p:pic>
      <p:pic>
        <p:nvPicPr>
          <p:cNvPr id="17" name="Picture 16">
            <a:extLst>
              <a:ext uri="{FF2B5EF4-FFF2-40B4-BE49-F238E27FC236}">
                <a16:creationId xmlns:a16="http://schemas.microsoft.com/office/drawing/2014/main" id="{B07779FB-C5DC-064B-A785-C7345BD90C56}"/>
              </a:ext>
            </a:extLst>
          </p:cNvPr>
          <p:cNvPicPr>
            <a:picLocks noChangeAspect="1"/>
          </p:cNvPicPr>
          <p:nvPr/>
        </p:nvPicPr>
        <p:blipFill>
          <a:blip r:embed="rId9"/>
          <a:stretch>
            <a:fillRect/>
          </a:stretch>
        </p:blipFill>
        <p:spPr>
          <a:xfrm>
            <a:off x="9540645" y="3428107"/>
            <a:ext cx="2860675" cy="3829939"/>
          </a:xfrm>
          <a:prstGeom prst="rect">
            <a:avLst/>
          </a:prstGeom>
        </p:spPr>
      </p:pic>
      <p:pic>
        <p:nvPicPr>
          <p:cNvPr id="20" name="Picture 19">
            <a:extLst>
              <a:ext uri="{FF2B5EF4-FFF2-40B4-BE49-F238E27FC236}">
                <a16:creationId xmlns:a16="http://schemas.microsoft.com/office/drawing/2014/main" id="{290BB9E7-A789-B744-A890-0AB34EB35B62}"/>
              </a:ext>
            </a:extLst>
          </p:cNvPr>
          <p:cNvPicPr>
            <a:picLocks noChangeAspect="1"/>
          </p:cNvPicPr>
          <p:nvPr/>
        </p:nvPicPr>
        <p:blipFill>
          <a:blip r:embed="rId10"/>
          <a:stretch>
            <a:fillRect/>
          </a:stretch>
        </p:blipFill>
        <p:spPr>
          <a:xfrm>
            <a:off x="5408832" y="1619797"/>
            <a:ext cx="2937510" cy="3783330"/>
          </a:xfrm>
          <a:prstGeom prst="rect">
            <a:avLst/>
          </a:prstGeom>
        </p:spPr>
      </p:pic>
    </p:spTree>
    <p:extLst>
      <p:ext uri="{BB962C8B-B14F-4D97-AF65-F5344CB8AC3E}">
        <p14:creationId xmlns:p14="http://schemas.microsoft.com/office/powerpoint/2010/main" val="35372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200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3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23D1602-BD62-8147-B620-FE680A40DF8F}"/>
              </a:ext>
            </a:extLst>
          </p:cNvPr>
          <p:cNvSpPr txBox="1"/>
          <p:nvPr/>
        </p:nvSpPr>
        <p:spPr>
          <a:xfrm>
            <a:off x="961533" y="320511"/>
            <a:ext cx="7352908" cy="830997"/>
          </a:xfrm>
          <a:prstGeom prst="rect">
            <a:avLst/>
          </a:prstGeom>
          <a:noFill/>
        </p:spPr>
        <p:txBody>
          <a:bodyPr wrap="square" rtlCol="0">
            <a:spAutoFit/>
          </a:bodyPr>
          <a:lstStyle/>
          <a:p>
            <a:pPr algn="ctr"/>
            <a:r>
              <a:rPr lang="en-US" sz="4800" dirty="0"/>
              <a:t>Chemistry Journals</a:t>
            </a:r>
          </a:p>
        </p:txBody>
      </p:sp>
      <p:sp>
        <p:nvSpPr>
          <p:cNvPr id="9" name="TextBox 8">
            <a:extLst>
              <a:ext uri="{FF2B5EF4-FFF2-40B4-BE49-F238E27FC236}">
                <a16:creationId xmlns:a16="http://schemas.microsoft.com/office/drawing/2014/main" id="{9733050C-501F-EC42-8958-8CF41425EE89}"/>
              </a:ext>
            </a:extLst>
          </p:cNvPr>
          <p:cNvSpPr txBox="1"/>
          <p:nvPr/>
        </p:nvSpPr>
        <p:spPr>
          <a:xfrm>
            <a:off x="397495" y="1340177"/>
            <a:ext cx="8532749" cy="4447371"/>
          </a:xfrm>
          <a:prstGeom prst="rect">
            <a:avLst/>
          </a:prstGeom>
          <a:noFill/>
        </p:spPr>
        <p:txBody>
          <a:bodyPr wrap="square" rtlCol="0">
            <a:spAutoFit/>
          </a:bodyPr>
          <a:lstStyle/>
          <a:p>
            <a:pPr marL="457200" indent="-457200">
              <a:spcBef>
                <a:spcPts val="500"/>
              </a:spcBef>
              <a:spcAft>
                <a:spcPts val="1000"/>
              </a:spcAft>
              <a:buFont typeface="Arial" panose="020B0604020202020204" pitchFamily="34" charset="0"/>
              <a:buChar char="•"/>
            </a:pPr>
            <a:r>
              <a:rPr lang="en-US" sz="3200" dirty="0"/>
              <a:t>~ 1,500 journals of interest to chemists</a:t>
            </a:r>
          </a:p>
          <a:p>
            <a:pPr marL="457200" indent="-457200">
              <a:spcBef>
                <a:spcPts val="500"/>
              </a:spcBef>
              <a:spcAft>
                <a:spcPts val="1000"/>
              </a:spcAft>
              <a:buFont typeface="Arial" panose="020B0604020202020204" pitchFamily="34" charset="0"/>
              <a:buChar char="•"/>
            </a:pPr>
            <a:r>
              <a:rPr lang="en-US" sz="3200" dirty="0"/>
              <a:t>~ 95% published by commercial publishers</a:t>
            </a:r>
          </a:p>
          <a:p>
            <a:pPr marL="457200" indent="-457200">
              <a:spcBef>
                <a:spcPts val="500"/>
              </a:spcBef>
              <a:spcAft>
                <a:spcPts val="1000"/>
              </a:spcAft>
              <a:buFont typeface="Arial" panose="020B0604020202020204" pitchFamily="34" charset="0"/>
              <a:buChar char="•"/>
            </a:pPr>
            <a:r>
              <a:rPr lang="en-US" sz="3200" dirty="0"/>
              <a:t>~ 5% published by not-for-profit organizations</a:t>
            </a:r>
          </a:p>
          <a:p>
            <a:pPr marL="914400" lvl="1" indent="-457200">
              <a:spcBef>
                <a:spcPts val="500"/>
              </a:spcBef>
              <a:spcAft>
                <a:spcPts val="1000"/>
              </a:spcAft>
              <a:buFont typeface="Wingdings" pitchFamily="2" charset="2"/>
              <a:buChar char="ü"/>
            </a:pPr>
            <a:r>
              <a:rPr lang="en-US" sz="2800" dirty="0"/>
              <a:t>European Chemical Society (50 member societies*)</a:t>
            </a:r>
          </a:p>
          <a:p>
            <a:pPr marL="914400" lvl="1" indent="-457200">
              <a:spcBef>
                <a:spcPts val="500"/>
              </a:spcBef>
              <a:spcAft>
                <a:spcPts val="1000"/>
              </a:spcAft>
              <a:buFont typeface="Wingdings" pitchFamily="2" charset="2"/>
              <a:buChar char="ü"/>
            </a:pPr>
            <a:r>
              <a:rPr lang="en-US" sz="2800" dirty="0"/>
              <a:t>The Royal Society of Chemistry—44 journals</a:t>
            </a:r>
          </a:p>
          <a:p>
            <a:pPr marL="914400" lvl="1" indent="-457200">
              <a:spcBef>
                <a:spcPts val="500"/>
              </a:spcBef>
              <a:spcAft>
                <a:spcPts val="1000"/>
              </a:spcAft>
              <a:buFont typeface="Wingdings" pitchFamily="2" charset="2"/>
              <a:buChar char="ü"/>
            </a:pPr>
            <a:r>
              <a:rPr lang="en-US" sz="2800" dirty="0"/>
              <a:t>Gesellschaft Deutscher Chemiker—10 journals </a:t>
            </a:r>
          </a:p>
          <a:p>
            <a:pPr marL="914400" lvl="1" indent="-457200">
              <a:spcBef>
                <a:spcPts val="500"/>
              </a:spcBef>
              <a:spcAft>
                <a:spcPts val="1000"/>
              </a:spcAft>
              <a:buFont typeface="Wingdings" pitchFamily="2" charset="2"/>
              <a:buChar char="ü"/>
            </a:pPr>
            <a:r>
              <a:rPr lang="en-US" sz="2800" dirty="0"/>
              <a:t>American Chemical Society—75 journals</a:t>
            </a:r>
          </a:p>
        </p:txBody>
      </p:sp>
      <p:sp>
        <p:nvSpPr>
          <p:cNvPr id="2" name="Slide Number Placeholder 1">
            <a:extLst>
              <a:ext uri="{FF2B5EF4-FFF2-40B4-BE49-F238E27FC236}">
                <a16:creationId xmlns:a16="http://schemas.microsoft.com/office/drawing/2014/main" id="{BA03AF38-1C06-3148-AD47-593DE6524383}"/>
              </a:ext>
            </a:extLst>
          </p:cNvPr>
          <p:cNvSpPr>
            <a:spLocks noGrp="1"/>
          </p:cNvSpPr>
          <p:nvPr>
            <p:ph type="sldNum" sz="quarter" idx="12"/>
          </p:nvPr>
        </p:nvSpPr>
        <p:spPr/>
        <p:txBody>
          <a:bodyPr/>
          <a:lstStyle/>
          <a:p>
            <a:fld id="{BA875541-8164-4CC7-9F2F-6F0C49BB858D}" type="slidenum">
              <a:rPr lang="en-US" smtClean="0"/>
              <a:t>6</a:t>
            </a:fld>
            <a:endParaRPr lang="en-US" dirty="0"/>
          </a:p>
        </p:txBody>
      </p:sp>
      <p:pic>
        <p:nvPicPr>
          <p:cNvPr id="5" name="Picture 4">
            <a:hlinkClick r:id="rId3"/>
            <a:extLst>
              <a:ext uri="{FF2B5EF4-FFF2-40B4-BE49-F238E27FC236}">
                <a16:creationId xmlns:a16="http://schemas.microsoft.com/office/drawing/2014/main" id="{69EBCCBE-C297-BD4B-B4D9-7B14678D0448}"/>
              </a:ext>
            </a:extLst>
          </p:cNvPr>
          <p:cNvPicPr>
            <a:picLocks noChangeAspect="1"/>
          </p:cNvPicPr>
          <p:nvPr/>
        </p:nvPicPr>
        <p:blipFill>
          <a:blip r:embed="rId4"/>
          <a:stretch>
            <a:fillRect/>
          </a:stretch>
        </p:blipFill>
        <p:spPr>
          <a:xfrm>
            <a:off x="9878919" y="1931913"/>
            <a:ext cx="320802" cy="318516"/>
          </a:xfrm>
          <a:prstGeom prst="rect">
            <a:avLst/>
          </a:prstGeom>
        </p:spPr>
      </p:pic>
      <p:pic>
        <p:nvPicPr>
          <p:cNvPr id="6" name="Picture 5">
            <a:hlinkClick r:id="rId3"/>
            <a:extLst>
              <a:ext uri="{FF2B5EF4-FFF2-40B4-BE49-F238E27FC236}">
                <a16:creationId xmlns:a16="http://schemas.microsoft.com/office/drawing/2014/main" id="{11A132EC-D0B5-4F40-A1E4-CE9E7A05355A}"/>
              </a:ext>
            </a:extLst>
          </p:cNvPr>
          <p:cNvPicPr>
            <a:picLocks noChangeAspect="1"/>
          </p:cNvPicPr>
          <p:nvPr/>
        </p:nvPicPr>
        <p:blipFill>
          <a:blip r:embed="rId4"/>
          <a:stretch>
            <a:fillRect/>
          </a:stretch>
        </p:blipFill>
        <p:spPr>
          <a:xfrm>
            <a:off x="9665051" y="1130771"/>
            <a:ext cx="374269" cy="371602"/>
          </a:xfrm>
          <a:prstGeom prst="rect">
            <a:avLst/>
          </a:prstGeom>
        </p:spPr>
      </p:pic>
      <p:pic>
        <p:nvPicPr>
          <p:cNvPr id="7" name="Picture 6">
            <a:hlinkClick r:id="rId3"/>
            <a:extLst>
              <a:ext uri="{FF2B5EF4-FFF2-40B4-BE49-F238E27FC236}">
                <a16:creationId xmlns:a16="http://schemas.microsoft.com/office/drawing/2014/main" id="{6FB7BD84-73E3-DC4D-900C-3B56A3929A53}"/>
              </a:ext>
            </a:extLst>
          </p:cNvPr>
          <p:cNvPicPr>
            <a:picLocks noChangeAspect="1"/>
          </p:cNvPicPr>
          <p:nvPr/>
        </p:nvPicPr>
        <p:blipFill>
          <a:blip r:embed="rId4"/>
          <a:stretch>
            <a:fillRect/>
          </a:stretch>
        </p:blipFill>
        <p:spPr>
          <a:xfrm>
            <a:off x="9504650" y="701231"/>
            <a:ext cx="374269" cy="371602"/>
          </a:xfrm>
          <a:prstGeom prst="rect">
            <a:avLst/>
          </a:prstGeom>
        </p:spPr>
      </p:pic>
      <p:sp>
        <p:nvSpPr>
          <p:cNvPr id="3" name="TextBox 2">
            <a:extLst>
              <a:ext uri="{FF2B5EF4-FFF2-40B4-BE49-F238E27FC236}">
                <a16:creationId xmlns:a16="http://schemas.microsoft.com/office/drawing/2014/main" id="{2957FB89-0D24-A543-9762-3841D4DC1FA2}"/>
              </a:ext>
            </a:extLst>
          </p:cNvPr>
          <p:cNvSpPr txBox="1"/>
          <p:nvPr/>
        </p:nvSpPr>
        <p:spPr>
          <a:xfrm>
            <a:off x="914399" y="6063735"/>
            <a:ext cx="5584670" cy="369332"/>
          </a:xfrm>
          <a:prstGeom prst="rect">
            <a:avLst/>
          </a:prstGeom>
          <a:noFill/>
        </p:spPr>
        <p:txBody>
          <a:bodyPr wrap="none" rtlCol="0">
            <a:spAutoFit/>
          </a:bodyPr>
          <a:lstStyle/>
          <a:p>
            <a:r>
              <a:rPr lang="en-US" dirty="0"/>
              <a:t>* American Chemical Society (ACS) is an affiliate member </a:t>
            </a:r>
          </a:p>
        </p:txBody>
      </p:sp>
    </p:spTree>
    <p:extLst>
      <p:ext uri="{BB962C8B-B14F-4D97-AF65-F5344CB8AC3E}">
        <p14:creationId xmlns:p14="http://schemas.microsoft.com/office/powerpoint/2010/main" val="138570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hidden="1"/>
          <p:cNvSpPr>
            <a:spLocks noGrp="1" noChangeArrowheads="1"/>
          </p:cNvSpPr>
          <p:nvPr>
            <p:ph type="title"/>
          </p:nvPr>
        </p:nvSpPr>
        <p:spPr/>
        <p:txBody>
          <a:bodyPr/>
          <a:lstStyle/>
          <a:p>
            <a:pPr eaLnBrk="1" hangingPunct="1">
              <a:defRPr/>
            </a:pPr>
            <a:endParaRPr lang="en-US" dirty="0"/>
          </a:p>
        </p:txBody>
      </p:sp>
      <p:pic>
        <p:nvPicPr>
          <p:cNvPr id="4099" name="Picture 4" descr="Black"/>
          <p:cNvPicPr>
            <a:picLocks noChangeAspect="1" noChangeArrowheads="1"/>
          </p:cNvPicPr>
          <p:nvPr/>
        </p:nvPicPr>
        <p:blipFill>
          <a:blip r:embed="rId3" cstate="print"/>
          <a:srcRect/>
          <a:stretch>
            <a:fillRect/>
          </a:stretch>
        </p:blipFill>
        <p:spPr bwMode="auto">
          <a:xfrm>
            <a:off x="-304800" y="-228600"/>
            <a:ext cx="9753600" cy="7315200"/>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5E72FAA6-9C1C-1B4F-A4C1-7A6611D06A84}"/>
              </a:ext>
            </a:extLst>
          </p:cNvPr>
          <p:cNvSpPr>
            <a:spLocks noGrp="1"/>
          </p:cNvSpPr>
          <p:nvPr>
            <p:ph type="sldNum" sz="quarter" idx="12"/>
          </p:nvPr>
        </p:nvSpPr>
        <p:spPr/>
        <p:txBody>
          <a:bodyPr/>
          <a:lstStyle/>
          <a:p>
            <a:fld id="{BA875541-8164-4CC7-9F2F-6F0C49BB858D}" type="slidenum">
              <a:rPr lang="en-US" smtClean="0"/>
              <a:t>7</a:t>
            </a:fld>
            <a:endParaRPr lang="en-US" dirty="0"/>
          </a:p>
        </p:txBody>
      </p:sp>
      <p:pic>
        <p:nvPicPr>
          <p:cNvPr id="5" name="Picture 4">
            <a:hlinkClick r:id="rId4"/>
            <a:extLst>
              <a:ext uri="{FF2B5EF4-FFF2-40B4-BE49-F238E27FC236}">
                <a16:creationId xmlns:a16="http://schemas.microsoft.com/office/drawing/2014/main" id="{9C59CB33-2EF2-4941-A7D9-FDFA47B69F51}"/>
              </a:ext>
            </a:extLst>
          </p:cNvPr>
          <p:cNvPicPr>
            <a:picLocks noChangeAspect="1"/>
          </p:cNvPicPr>
          <p:nvPr/>
        </p:nvPicPr>
        <p:blipFill>
          <a:blip r:embed="rId5"/>
          <a:stretch>
            <a:fillRect/>
          </a:stretch>
        </p:blipFill>
        <p:spPr>
          <a:xfrm>
            <a:off x="9878919" y="1931913"/>
            <a:ext cx="320802" cy="318516"/>
          </a:xfrm>
          <a:prstGeom prst="rect">
            <a:avLst/>
          </a:prstGeom>
        </p:spPr>
      </p:pic>
      <p:pic>
        <p:nvPicPr>
          <p:cNvPr id="6" name="Picture 5">
            <a:hlinkClick r:id="rId4"/>
            <a:extLst>
              <a:ext uri="{FF2B5EF4-FFF2-40B4-BE49-F238E27FC236}">
                <a16:creationId xmlns:a16="http://schemas.microsoft.com/office/drawing/2014/main" id="{456A236B-5EC3-2743-B607-71A2AD8205A4}"/>
              </a:ext>
            </a:extLst>
          </p:cNvPr>
          <p:cNvPicPr>
            <a:picLocks noChangeAspect="1"/>
          </p:cNvPicPr>
          <p:nvPr/>
        </p:nvPicPr>
        <p:blipFill>
          <a:blip r:embed="rId5"/>
          <a:stretch>
            <a:fillRect/>
          </a:stretch>
        </p:blipFill>
        <p:spPr>
          <a:xfrm>
            <a:off x="9665051" y="1130771"/>
            <a:ext cx="374269" cy="371602"/>
          </a:xfrm>
          <a:prstGeom prst="rect">
            <a:avLst/>
          </a:prstGeom>
        </p:spPr>
      </p:pic>
      <p:pic>
        <p:nvPicPr>
          <p:cNvPr id="7" name="Picture 6">
            <a:extLst>
              <a:ext uri="{FF2B5EF4-FFF2-40B4-BE49-F238E27FC236}">
                <a16:creationId xmlns:a16="http://schemas.microsoft.com/office/drawing/2014/main" id="{CA9A45C5-74BB-4346-9D50-6D57FD843275}"/>
              </a:ext>
            </a:extLst>
          </p:cNvPr>
          <p:cNvPicPr>
            <a:picLocks noChangeAspect="1"/>
          </p:cNvPicPr>
          <p:nvPr/>
        </p:nvPicPr>
        <p:blipFill>
          <a:blip r:embed="rId6"/>
          <a:stretch>
            <a:fillRect/>
          </a:stretch>
        </p:blipFill>
        <p:spPr>
          <a:xfrm>
            <a:off x="0" y="990141"/>
            <a:ext cx="9144000" cy="5277097"/>
          </a:xfrm>
          <a:prstGeom prst="rect">
            <a:avLst/>
          </a:prstGeom>
        </p:spPr>
      </p:pic>
      <p:sp>
        <p:nvSpPr>
          <p:cNvPr id="3" name="TextBox 2">
            <a:extLst>
              <a:ext uri="{FF2B5EF4-FFF2-40B4-BE49-F238E27FC236}">
                <a16:creationId xmlns:a16="http://schemas.microsoft.com/office/drawing/2014/main" id="{386588CE-301D-CB4A-9160-86E519778BF3}"/>
              </a:ext>
            </a:extLst>
          </p:cNvPr>
          <p:cNvSpPr txBox="1"/>
          <p:nvPr/>
        </p:nvSpPr>
        <p:spPr>
          <a:xfrm>
            <a:off x="1639607" y="96084"/>
            <a:ext cx="5885793" cy="830997"/>
          </a:xfrm>
          <a:prstGeom prst="rect">
            <a:avLst/>
          </a:prstGeom>
          <a:noFill/>
        </p:spPr>
        <p:txBody>
          <a:bodyPr wrap="square" rtlCol="0">
            <a:spAutoFit/>
          </a:bodyPr>
          <a:lstStyle/>
          <a:p>
            <a:r>
              <a:rPr lang="en-US" sz="4800" dirty="0">
                <a:solidFill>
                  <a:srgbClr val="FFFF00"/>
                </a:solidFill>
              </a:rPr>
              <a:t>ACS Journals: 36 of 75</a:t>
            </a:r>
          </a:p>
        </p:txBody>
      </p:sp>
    </p:spTree>
    <p:extLst>
      <p:ext uri="{BB962C8B-B14F-4D97-AF65-F5344CB8AC3E}">
        <p14:creationId xmlns:p14="http://schemas.microsoft.com/office/powerpoint/2010/main" val="3095057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hidden="1"/>
          <p:cNvSpPr>
            <a:spLocks noGrp="1" noChangeArrowheads="1"/>
          </p:cNvSpPr>
          <p:nvPr>
            <p:ph type="title"/>
          </p:nvPr>
        </p:nvSpPr>
        <p:spPr/>
        <p:txBody>
          <a:bodyPr/>
          <a:lstStyle/>
          <a:p>
            <a:pPr eaLnBrk="1" hangingPunct="1">
              <a:defRPr/>
            </a:pPr>
            <a:endParaRPr lang="en-US" dirty="0"/>
          </a:p>
        </p:txBody>
      </p:sp>
      <p:pic>
        <p:nvPicPr>
          <p:cNvPr id="4099" name="Picture 4" descr="Black"/>
          <p:cNvPicPr>
            <a:picLocks noChangeAspect="1" noChangeArrowheads="1"/>
          </p:cNvPicPr>
          <p:nvPr/>
        </p:nvPicPr>
        <p:blipFill>
          <a:blip r:embed="rId3" cstate="print"/>
          <a:srcRect/>
          <a:stretch>
            <a:fillRect/>
          </a:stretch>
        </p:blipFill>
        <p:spPr bwMode="auto">
          <a:xfrm>
            <a:off x="-304800" y="-594264"/>
            <a:ext cx="9753600" cy="7315200"/>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5E72FAA6-9C1C-1B4F-A4C1-7A6611D06A84}"/>
              </a:ext>
            </a:extLst>
          </p:cNvPr>
          <p:cNvSpPr>
            <a:spLocks noGrp="1"/>
          </p:cNvSpPr>
          <p:nvPr>
            <p:ph type="sldNum" sz="quarter" idx="12"/>
          </p:nvPr>
        </p:nvSpPr>
        <p:spPr/>
        <p:txBody>
          <a:bodyPr/>
          <a:lstStyle/>
          <a:p>
            <a:fld id="{BA875541-8164-4CC7-9F2F-6F0C49BB858D}" type="slidenum">
              <a:rPr lang="en-US" smtClean="0"/>
              <a:t>8</a:t>
            </a:fld>
            <a:endParaRPr lang="en-US" dirty="0"/>
          </a:p>
        </p:txBody>
      </p:sp>
      <p:pic>
        <p:nvPicPr>
          <p:cNvPr id="5" name="Picture 4">
            <a:hlinkClick r:id="rId4"/>
            <a:extLst>
              <a:ext uri="{FF2B5EF4-FFF2-40B4-BE49-F238E27FC236}">
                <a16:creationId xmlns:a16="http://schemas.microsoft.com/office/drawing/2014/main" id="{9C59CB33-2EF2-4941-A7D9-FDFA47B69F51}"/>
              </a:ext>
            </a:extLst>
          </p:cNvPr>
          <p:cNvPicPr>
            <a:picLocks noChangeAspect="1"/>
          </p:cNvPicPr>
          <p:nvPr/>
        </p:nvPicPr>
        <p:blipFill>
          <a:blip r:embed="rId5"/>
          <a:stretch>
            <a:fillRect/>
          </a:stretch>
        </p:blipFill>
        <p:spPr>
          <a:xfrm>
            <a:off x="9878919" y="1931913"/>
            <a:ext cx="320802" cy="318516"/>
          </a:xfrm>
          <a:prstGeom prst="rect">
            <a:avLst/>
          </a:prstGeom>
        </p:spPr>
      </p:pic>
      <p:pic>
        <p:nvPicPr>
          <p:cNvPr id="6" name="Picture 5">
            <a:hlinkClick r:id="rId4"/>
            <a:extLst>
              <a:ext uri="{FF2B5EF4-FFF2-40B4-BE49-F238E27FC236}">
                <a16:creationId xmlns:a16="http://schemas.microsoft.com/office/drawing/2014/main" id="{456A236B-5EC3-2743-B607-71A2AD8205A4}"/>
              </a:ext>
            </a:extLst>
          </p:cNvPr>
          <p:cNvPicPr>
            <a:picLocks noChangeAspect="1"/>
          </p:cNvPicPr>
          <p:nvPr/>
        </p:nvPicPr>
        <p:blipFill>
          <a:blip r:embed="rId5"/>
          <a:stretch>
            <a:fillRect/>
          </a:stretch>
        </p:blipFill>
        <p:spPr>
          <a:xfrm>
            <a:off x="9665051" y="1130771"/>
            <a:ext cx="374269" cy="371602"/>
          </a:xfrm>
          <a:prstGeom prst="rect">
            <a:avLst/>
          </a:prstGeom>
        </p:spPr>
      </p:pic>
      <p:pic>
        <p:nvPicPr>
          <p:cNvPr id="4" name="Picture 3">
            <a:extLst>
              <a:ext uri="{FF2B5EF4-FFF2-40B4-BE49-F238E27FC236}">
                <a16:creationId xmlns:a16="http://schemas.microsoft.com/office/drawing/2014/main" id="{54A7A572-AB3F-9241-8575-E6B334A341E7}"/>
              </a:ext>
            </a:extLst>
          </p:cNvPr>
          <p:cNvPicPr>
            <a:picLocks noChangeAspect="1"/>
          </p:cNvPicPr>
          <p:nvPr/>
        </p:nvPicPr>
        <p:blipFill>
          <a:blip r:embed="rId6"/>
          <a:stretch>
            <a:fillRect/>
          </a:stretch>
        </p:blipFill>
        <p:spPr>
          <a:xfrm>
            <a:off x="0" y="1174216"/>
            <a:ext cx="9144000" cy="5266294"/>
          </a:xfrm>
          <a:prstGeom prst="rect">
            <a:avLst/>
          </a:prstGeom>
        </p:spPr>
      </p:pic>
      <p:sp>
        <p:nvSpPr>
          <p:cNvPr id="10" name="TextBox 9">
            <a:extLst>
              <a:ext uri="{FF2B5EF4-FFF2-40B4-BE49-F238E27FC236}">
                <a16:creationId xmlns:a16="http://schemas.microsoft.com/office/drawing/2014/main" id="{D49C4FF2-6F8A-2746-AEED-C9C5FC2FAAED}"/>
              </a:ext>
            </a:extLst>
          </p:cNvPr>
          <p:cNvSpPr txBox="1"/>
          <p:nvPr/>
        </p:nvSpPr>
        <p:spPr>
          <a:xfrm>
            <a:off x="808334" y="151110"/>
            <a:ext cx="7809193" cy="830997"/>
          </a:xfrm>
          <a:prstGeom prst="rect">
            <a:avLst/>
          </a:prstGeom>
          <a:noFill/>
        </p:spPr>
        <p:txBody>
          <a:bodyPr wrap="square" rtlCol="0">
            <a:spAutoFit/>
          </a:bodyPr>
          <a:lstStyle/>
          <a:p>
            <a:r>
              <a:rPr lang="en-US" sz="4800" dirty="0">
                <a:solidFill>
                  <a:srgbClr val="FFFF00"/>
                </a:solidFill>
              </a:rPr>
              <a:t>ACS Journals: another 36 of 75</a:t>
            </a:r>
          </a:p>
        </p:txBody>
      </p:sp>
      <p:sp>
        <p:nvSpPr>
          <p:cNvPr id="3" name="Oval 2">
            <a:extLst>
              <a:ext uri="{FF2B5EF4-FFF2-40B4-BE49-F238E27FC236}">
                <a16:creationId xmlns:a16="http://schemas.microsoft.com/office/drawing/2014/main" id="{B919374B-D461-A441-A257-584A365AA565}"/>
              </a:ext>
            </a:extLst>
          </p:cNvPr>
          <p:cNvSpPr/>
          <p:nvPr/>
        </p:nvSpPr>
        <p:spPr>
          <a:xfrm>
            <a:off x="6020787" y="4956176"/>
            <a:ext cx="1104405" cy="1484334"/>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5461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28600"/>
            <a:ext cx="12201525" cy="9163050"/>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69B9FECA-1E03-4543-AE80-FDC96DDE3E65}"/>
              </a:ext>
            </a:extLst>
          </p:cNvPr>
          <p:cNvSpPr>
            <a:spLocks noGrp="1"/>
          </p:cNvSpPr>
          <p:nvPr>
            <p:ph type="sldNum" sz="quarter" idx="12"/>
          </p:nvPr>
        </p:nvSpPr>
        <p:spPr/>
        <p:txBody>
          <a:bodyPr/>
          <a:lstStyle/>
          <a:p>
            <a:fld id="{BA875541-8164-4CC7-9F2F-6F0C49BB858D}" type="slidenum">
              <a:rPr lang="en-US" smtClean="0"/>
              <a:t>9</a:t>
            </a:fld>
            <a:endParaRPr lang="en-US" dirty="0"/>
          </a:p>
        </p:txBody>
      </p:sp>
      <p:pic>
        <p:nvPicPr>
          <p:cNvPr id="6" name="Picture 5">
            <a:hlinkClick r:id="rId5"/>
            <a:extLst>
              <a:ext uri="{FF2B5EF4-FFF2-40B4-BE49-F238E27FC236}">
                <a16:creationId xmlns:a16="http://schemas.microsoft.com/office/drawing/2014/main" id="{2D49524A-5637-C844-814D-82F5F9925984}"/>
              </a:ext>
            </a:extLst>
          </p:cNvPr>
          <p:cNvPicPr>
            <a:picLocks noChangeAspect="1"/>
          </p:cNvPicPr>
          <p:nvPr/>
        </p:nvPicPr>
        <p:blipFill>
          <a:blip r:embed="rId6"/>
          <a:stretch>
            <a:fillRect/>
          </a:stretch>
        </p:blipFill>
        <p:spPr>
          <a:xfrm>
            <a:off x="9878919" y="1931913"/>
            <a:ext cx="320802" cy="318516"/>
          </a:xfrm>
          <a:prstGeom prst="rect">
            <a:avLst/>
          </a:prstGeom>
        </p:spPr>
      </p:pic>
      <p:pic>
        <p:nvPicPr>
          <p:cNvPr id="7" name="Picture 6">
            <a:hlinkClick r:id="rId5"/>
            <a:extLst>
              <a:ext uri="{FF2B5EF4-FFF2-40B4-BE49-F238E27FC236}">
                <a16:creationId xmlns:a16="http://schemas.microsoft.com/office/drawing/2014/main" id="{58427FBF-33E5-6F48-A16F-CF8A296C2210}"/>
              </a:ext>
            </a:extLst>
          </p:cNvPr>
          <p:cNvPicPr>
            <a:picLocks noChangeAspect="1"/>
          </p:cNvPicPr>
          <p:nvPr/>
        </p:nvPicPr>
        <p:blipFill>
          <a:blip r:embed="rId6"/>
          <a:stretch>
            <a:fillRect/>
          </a:stretch>
        </p:blipFill>
        <p:spPr>
          <a:xfrm>
            <a:off x="9665051" y="1130771"/>
            <a:ext cx="374269" cy="371602"/>
          </a:xfrm>
          <a:prstGeom prst="rect">
            <a:avLst/>
          </a:prstGeom>
        </p:spPr>
      </p:pic>
      <p:pic>
        <p:nvPicPr>
          <p:cNvPr id="3" name="Picture 2">
            <a:extLst>
              <a:ext uri="{FF2B5EF4-FFF2-40B4-BE49-F238E27FC236}">
                <a16:creationId xmlns:a16="http://schemas.microsoft.com/office/drawing/2014/main" id="{679372ED-3596-3B48-B362-580A8BCFAAB8}"/>
              </a:ext>
            </a:extLst>
          </p:cNvPr>
          <p:cNvPicPr>
            <a:picLocks noChangeAspect="1"/>
          </p:cNvPicPr>
          <p:nvPr/>
        </p:nvPicPr>
        <p:blipFill>
          <a:blip r:embed="rId7"/>
          <a:stretch>
            <a:fillRect/>
          </a:stretch>
        </p:blipFill>
        <p:spPr>
          <a:xfrm>
            <a:off x="1261721" y="0"/>
            <a:ext cx="7797700" cy="6858000"/>
          </a:xfrm>
          <a:prstGeom prst="rect">
            <a:avLst/>
          </a:prstGeom>
        </p:spPr>
      </p:pic>
      <p:sp>
        <p:nvSpPr>
          <p:cNvPr id="4" name="TextBox 3">
            <a:extLst>
              <a:ext uri="{FF2B5EF4-FFF2-40B4-BE49-F238E27FC236}">
                <a16:creationId xmlns:a16="http://schemas.microsoft.com/office/drawing/2014/main" id="{FE4463A1-D5A4-3443-A576-CF4C145E4BD4}"/>
              </a:ext>
            </a:extLst>
          </p:cNvPr>
          <p:cNvSpPr txBox="1"/>
          <p:nvPr/>
        </p:nvSpPr>
        <p:spPr>
          <a:xfrm>
            <a:off x="787695" y="2880037"/>
            <a:ext cx="1217000" cy="461665"/>
          </a:xfrm>
          <a:prstGeom prst="rect">
            <a:avLst/>
          </a:prstGeom>
          <a:noFill/>
        </p:spPr>
        <p:txBody>
          <a:bodyPr wrap="none" rtlCol="0">
            <a:spAutoFit/>
          </a:bodyPr>
          <a:lstStyle/>
          <a:p>
            <a:r>
              <a:rPr lang="en-US" sz="2400" b="1" dirty="0">
                <a:solidFill>
                  <a:srgbClr val="FF0000"/>
                </a:solidFill>
              </a:rPr>
              <a:t>Title </a:t>
            </a:r>
            <a:r>
              <a:rPr lang="en-US" sz="2400" b="1" dirty="0">
                <a:solidFill>
                  <a:srgbClr val="FF0000"/>
                </a:solidFill>
                <a:sym typeface="Wingdings" pitchFamily="2" charset="2"/>
              </a:rPr>
              <a:t> </a:t>
            </a:r>
            <a:endParaRPr lang="en-US" sz="2400" b="1" dirty="0">
              <a:solidFill>
                <a:srgbClr val="FF0000"/>
              </a:solidFill>
            </a:endParaRPr>
          </a:p>
        </p:txBody>
      </p:sp>
      <p:sp>
        <p:nvSpPr>
          <p:cNvPr id="10" name="TextBox 9">
            <a:extLst>
              <a:ext uri="{FF2B5EF4-FFF2-40B4-BE49-F238E27FC236}">
                <a16:creationId xmlns:a16="http://schemas.microsoft.com/office/drawing/2014/main" id="{491E8E91-9077-7748-B7E3-931DFD3B191B}"/>
              </a:ext>
            </a:extLst>
          </p:cNvPr>
          <p:cNvSpPr txBox="1"/>
          <p:nvPr/>
        </p:nvSpPr>
        <p:spPr>
          <a:xfrm>
            <a:off x="455873" y="3594417"/>
            <a:ext cx="1548822" cy="461665"/>
          </a:xfrm>
          <a:prstGeom prst="rect">
            <a:avLst/>
          </a:prstGeom>
          <a:noFill/>
        </p:spPr>
        <p:txBody>
          <a:bodyPr wrap="none" rtlCol="0">
            <a:spAutoFit/>
          </a:bodyPr>
          <a:lstStyle/>
          <a:p>
            <a:r>
              <a:rPr lang="en-US" sz="2400" b="1" dirty="0">
                <a:solidFill>
                  <a:srgbClr val="FF0000"/>
                </a:solidFill>
              </a:rPr>
              <a:t>Author </a:t>
            </a:r>
            <a:r>
              <a:rPr lang="en-US" sz="2400" b="1" dirty="0">
                <a:solidFill>
                  <a:srgbClr val="FF0000"/>
                </a:solidFill>
                <a:sym typeface="Wingdings" pitchFamily="2" charset="2"/>
              </a:rPr>
              <a:t> </a:t>
            </a:r>
            <a:endParaRPr lang="en-US" sz="2400" b="1" dirty="0">
              <a:solidFill>
                <a:srgbClr val="FF0000"/>
              </a:solidFill>
            </a:endParaRPr>
          </a:p>
        </p:txBody>
      </p:sp>
      <p:sp>
        <p:nvSpPr>
          <p:cNvPr id="11" name="TextBox 10">
            <a:extLst>
              <a:ext uri="{FF2B5EF4-FFF2-40B4-BE49-F238E27FC236}">
                <a16:creationId xmlns:a16="http://schemas.microsoft.com/office/drawing/2014/main" id="{665F94D4-D9F9-EC4B-8621-E27DD8194C99}"/>
              </a:ext>
            </a:extLst>
          </p:cNvPr>
          <p:cNvSpPr txBox="1"/>
          <p:nvPr/>
        </p:nvSpPr>
        <p:spPr>
          <a:xfrm>
            <a:off x="1816305" y="737696"/>
            <a:ext cx="2289409" cy="461665"/>
          </a:xfrm>
          <a:prstGeom prst="rect">
            <a:avLst/>
          </a:prstGeom>
          <a:noFill/>
        </p:spPr>
        <p:txBody>
          <a:bodyPr wrap="none" rtlCol="0">
            <a:spAutoFit/>
          </a:bodyPr>
          <a:lstStyle/>
          <a:p>
            <a:r>
              <a:rPr lang="en-US" sz="2400" b="1" dirty="0">
                <a:solidFill>
                  <a:srgbClr val="FF0000"/>
                </a:solidFill>
              </a:rPr>
              <a:t>Journal Title </a:t>
            </a:r>
            <a:r>
              <a:rPr lang="en-US" sz="2400" b="1" dirty="0">
                <a:solidFill>
                  <a:srgbClr val="FF0000"/>
                </a:solidFill>
                <a:sym typeface="Wingdings" pitchFamily="2" charset="2"/>
              </a:rPr>
              <a:t> </a:t>
            </a:r>
            <a:endParaRPr lang="en-US" sz="2400" b="1" dirty="0">
              <a:solidFill>
                <a:srgbClr val="FF0000"/>
              </a:solidFill>
            </a:endParaRPr>
          </a:p>
        </p:txBody>
      </p:sp>
      <p:sp>
        <p:nvSpPr>
          <p:cNvPr id="12" name="TextBox 11">
            <a:extLst>
              <a:ext uri="{FF2B5EF4-FFF2-40B4-BE49-F238E27FC236}">
                <a16:creationId xmlns:a16="http://schemas.microsoft.com/office/drawing/2014/main" id="{BA135572-DA0D-DB4A-B232-EE831868BCCF}"/>
              </a:ext>
            </a:extLst>
          </p:cNvPr>
          <p:cNvSpPr txBox="1"/>
          <p:nvPr/>
        </p:nvSpPr>
        <p:spPr>
          <a:xfrm>
            <a:off x="317934" y="4452963"/>
            <a:ext cx="1718291" cy="461665"/>
          </a:xfrm>
          <a:prstGeom prst="rect">
            <a:avLst/>
          </a:prstGeom>
          <a:noFill/>
        </p:spPr>
        <p:txBody>
          <a:bodyPr wrap="none" rtlCol="0">
            <a:spAutoFit/>
          </a:bodyPr>
          <a:lstStyle/>
          <a:p>
            <a:r>
              <a:rPr lang="en-US" sz="2400" b="1" dirty="0">
                <a:solidFill>
                  <a:srgbClr val="FF0000"/>
                </a:solidFill>
              </a:rPr>
              <a:t>Abstract </a:t>
            </a:r>
            <a:r>
              <a:rPr lang="en-US" sz="2400" b="1" dirty="0">
                <a:solidFill>
                  <a:srgbClr val="FF0000"/>
                </a:solidFill>
                <a:sym typeface="Wingdings" pitchFamily="2" charset="2"/>
              </a:rPr>
              <a:t> </a:t>
            </a:r>
            <a:endParaRPr lang="en-US" sz="2400" b="1" dirty="0">
              <a:solidFill>
                <a:srgbClr val="FF0000"/>
              </a:solidFill>
            </a:endParaRPr>
          </a:p>
        </p:txBody>
      </p:sp>
      <p:sp>
        <p:nvSpPr>
          <p:cNvPr id="13" name="TextBox 12">
            <a:extLst>
              <a:ext uri="{FF2B5EF4-FFF2-40B4-BE49-F238E27FC236}">
                <a16:creationId xmlns:a16="http://schemas.microsoft.com/office/drawing/2014/main" id="{776C0EB8-326D-0245-8CB3-F0A4FF9F0FD9}"/>
              </a:ext>
            </a:extLst>
          </p:cNvPr>
          <p:cNvSpPr txBox="1"/>
          <p:nvPr/>
        </p:nvSpPr>
        <p:spPr>
          <a:xfrm>
            <a:off x="-1983852" y="3510337"/>
            <a:ext cx="1217000" cy="461665"/>
          </a:xfrm>
          <a:prstGeom prst="rect">
            <a:avLst/>
          </a:prstGeom>
          <a:noFill/>
        </p:spPr>
        <p:txBody>
          <a:bodyPr wrap="none" rtlCol="0">
            <a:spAutoFit/>
          </a:bodyPr>
          <a:lstStyle/>
          <a:p>
            <a:r>
              <a:rPr lang="en-US" sz="2400" b="1" dirty="0">
                <a:solidFill>
                  <a:srgbClr val="FF0000"/>
                </a:solidFill>
              </a:rPr>
              <a:t>Title </a:t>
            </a:r>
            <a:r>
              <a:rPr lang="en-US" sz="2400" b="1" dirty="0">
                <a:solidFill>
                  <a:srgbClr val="FF0000"/>
                </a:solidFill>
                <a:sym typeface="Wingdings" pitchFamily="2" charset="2"/>
              </a:rPr>
              <a:t> </a:t>
            </a:r>
            <a:endParaRPr lang="en-US" sz="2400" b="1" dirty="0">
              <a:solidFill>
                <a:srgbClr val="FF0000"/>
              </a:solidFill>
            </a:endParaRPr>
          </a:p>
        </p:txBody>
      </p:sp>
    </p:spTree>
    <p:extLst>
      <p:ext uri="{BB962C8B-B14F-4D97-AF65-F5344CB8AC3E}">
        <p14:creationId xmlns:p14="http://schemas.microsoft.com/office/powerpoint/2010/main" val="206920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847778</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2012-07-18T23:36:00+00:00</AssetStart>
    <FriendlyTitle xmlns="4873beb7-5857-4685-be1f-d57550cc96cc" xsi:nil="true"/>
    <MarketSpecific xmlns="4873beb7-5857-4685-be1f-d57550cc96cc">false</MarketSpecific>
    <TPNamespace xmlns="4873beb7-5857-4685-be1f-d57550cc96cc" xsi:nil="true"/>
    <PublishStatusLookup xmlns="4873beb7-5857-4685-be1f-d57550cc96cc">
      <Value>1597963</Value>
    </PublishStatusLookup>
    <APAuthor xmlns="4873beb7-5857-4685-be1f-d57550cc96cc">
      <UserInfo>
        <DisplayName>REDMOND\v-alekha</DisplayName>
        <AccountId>2912</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TP103039515</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AE901BC-D190-49E6-8B33-2F32A0F2BF00}">
  <ds:schemaRefs>
    <ds:schemaRef ds:uri="http://schemas.microsoft.com/sharepoint/v3/contenttype/forms"/>
  </ds:schemaRefs>
</ds:datastoreItem>
</file>

<file path=customXml/itemProps2.xml><?xml version="1.0" encoding="utf-8"?>
<ds:datastoreItem xmlns:ds="http://schemas.openxmlformats.org/officeDocument/2006/customXml" ds:itemID="{FEAE737A-72D2-4F07-84A4-D46333E273A5}">
  <ds:schemaRefs>
    <ds:schemaRef ds:uri="http://schemas.microsoft.com/office/2006/metadata/properties"/>
    <ds:schemaRef ds:uri="http://schemas.microsoft.com/office/infopath/2007/PartnerControls"/>
    <ds:schemaRef ds:uri="4873beb7-5857-4685-be1f-d57550cc96cc"/>
  </ds:schemaRefs>
</ds:datastoreItem>
</file>

<file path=customXml/itemProps3.xml><?xml version="1.0" encoding="utf-8"?>
<ds:datastoreItem xmlns:ds="http://schemas.openxmlformats.org/officeDocument/2006/customXml" ds:itemID="{CCEC0E97-8C84-410A-8286-2F18FF8966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Celestial</Template>
  <TotalTime>0</TotalTime>
  <Words>1616</Words>
  <Application>Microsoft Office PowerPoint</Application>
  <PresentationFormat>On-screen Show (4:3)</PresentationFormat>
  <Paragraphs>371</Paragraphs>
  <Slides>51</Slides>
  <Notes>51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Abel</vt:lpstr>
      <vt:lpstr>Apple Chancery</vt:lpstr>
      <vt:lpstr>Arial</vt:lpstr>
      <vt:lpstr>Calibri</vt:lpstr>
      <vt:lpstr>Calibri Light</vt:lpstr>
      <vt:lpstr>Corsiva Hebrew</vt:lpstr>
      <vt:lpstr>Exo Thin</vt:lpstr>
      <vt:lpstr>Wingdings</vt:lpstr>
      <vt:lpstr>Celestial</vt:lpstr>
      <vt:lpstr>Electronic Distribution of Science Publications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2017-01-10T14:58:29Z</dcterms:created>
  <dcterms:modified xsi:type="dcterms:W3CDTF">2021-04-15T20:38:20Z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